
<file path=[Content_Types].xml><?xml version="1.0" encoding="utf-8"?>
<Types xmlns="http://schemas.openxmlformats.org/package/2006/content-types">
  <Override PartName="/ppt/slideLayouts/slideLayout39.xml" ContentType="application/vnd.openxmlformats-officedocument.presentationml.slideLayout+xml"/>
  <Override PartName="/ppt/slideLayouts/slideLayout57.xml" ContentType="application/vnd.openxmlformats-officedocument.presentationml.slideLayout+xml"/>
  <Override PartName="/ppt/slideLayouts/slideLayout86.xml" ContentType="application/vnd.openxmlformats-officedocument.presentationml.slideLayout+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Layouts/slideLayout28.xml" ContentType="application/vnd.openxmlformats-officedocument.presentationml.slideLayout+xml"/>
  <Override PartName="/ppt/slideLayouts/slideLayout46.xml" ContentType="application/vnd.openxmlformats-officedocument.presentationml.slideLayout+xml"/>
  <Override PartName="/ppt/slideLayouts/slideLayout64.xml" ContentType="application/vnd.openxmlformats-officedocument.presentationml.slideLayout+xml"/>
  <Override PartName="/ppt/slideLayouts/slideLayout75.xml" ContentType="application/vnd.openxmlformats-officedocument.presentationml.slideLayout+xml"/>
  <Override PartName="/ppt/slideLayouts/slideLayout93.xml" ContentType="application/vnd.openxmlformats-officedocument.presentationml.slideLayout+xml"/>
  <Override PartName="/ppt/slideLayouts/slideLayout117.xml" ContentType="application/vnd.openxmlformats-officedocument.presentationml.slideLayout+xml"/>
  <Override PartName="/ppt/theme/theme1.xml" ContentType="application/vnd.openxmlformats-officedocument.theme+xml"/>
  <Override PartName="/ppt/slideLayouts/slideLayout2.xml" ContentType="application/vnd.openxmlformats-officedocument.presentationml.slideLayout+xml"/>
  <Override PartName="/ppt/slideLayouts/slideLayout35.xml" ContentType="application/vnd.openxmlformats-officedocument.presentationml.slideLayout+xml"/>
  <Override PartName="/ppt/slideLayouts/slideLayout53.xml" ContentType="application/vnd.openxmlformats-officedocument.presentationml.slideLayout+xml"/>
  <Override PartName="/ppt/slideLayouts/slideLayout82.xml" ContentType="application/vnd.openxmlformats-officedocument.presentationml.slideLayout+xml"/>
  <Override PartName="/ppt/slideLayouts/slideLayout106.xml" ContentType="application/vnd.openxmlformats-officedocument.presentationml.slideLayout+xml"/>
  <Default Extension="xml" ContentType="application/xml"/>
  <Override PartName="/ppt/slides/slide14.xml" ContentType="application/vnd.openxmlformats-officedocument.presentationml.slide+xml"/>
  <Override PartName="/ppt/notesMasters/notesMaster1.xml" ContentType="application/vnd.openxmlformats-officedocument.presentationml.notesMaster+xml"/>
  <Default Extension="fntdata" ContentType="application/x-fontdata"/>
  <Override PartName="/ppt/slideLayouts/slideLayout13.xml" ContentType="application/vnd.openxmlformats-officedocument.presentationml.slideLayout+xml"/>
  <Override PartName="/ppt/slideLayouts/slideLayout24.xml" ContentType="application/vnd.openxmlformats-officedocument.presentationml.slideLayout+xml"/>
  <Override PartName="/ppt/slideLayouts/slideLayout42.xml" ContentType="application/vnd.openxmlformats-officedocument.presentationml.slideLayout+xml"/>
  <Override PartName="/ppt/slideLayouts/slideLayout60.xml" ContentType="application/vnd.openxmlformats-officedocument.presentationml.slideLayout+xml"/>
  <Override PartName="/ppt/slideLayouts/slideLayout71.xml" ContentType="application/vnd.openxmlformats-officedocument.presentationml.slideLayout+xml"/>
  <Override PartName="/ppt/slideLayouts/slideLayout113.xml" ContentType="application/vnd.openxmlformats-officedocument.presentationml.slideLayout+xml"/>
  <Override PartName="/ppt/slides/slide10.xml" ContentType="application/vnd.openxmlformats-officedocument.presentationml.slide+xml"/>
  <Override PartName="/ppt/tableStyles.xml" ContentType="application/vnd.openxmlformats-officedocument.presentationml.tableStyles+xml"/>
  <Override PartName="/ppt/slideLayouts/slideLayout20.xml" ContentType="application/vnd.openxmlformats-officedocument.presentationml.slideLayout+xml"/>
  <Override PartName="/ppt/slideLayouts/slideLayout31.xml" ContentType="application/vnd.openxmlformats-officedocument.presentationml.slideLayout+xml"/>
  <Override PartName="/ppt/slideLayouts/slideLayout102.xml" ContentType="application/vnd.openxmlformats-officedocument.presentationml.slideLayout+xml"/>
  <Override PartName="/ppt/notesSlides/notesSlide12.xml" ContentType="application/vnd.openxmlformats-officedocument.presentationml.notesSlide+xml"/>
  <Override PartName="/ppt/notesSlides/notesSlide7.xml" ContentType="application/vnd.openxmlformats-officedocument.presentationml.notesSlide+xml"/>
  <Override PartName="/ppt/slides/slide9.xml" ContentType="application/vnd.openxmlformats-officedocument.presentationml.slide+xml"/>
  <Override PartName="/ppt/viewProps.xml" ContentType="application/vnd.openxmlformats-officedocument.presentationml.viewProps+xml"/>
  <Override PartName="/ppt/slideLayouts/slideLayout69.xml" ContentType="application/vnd.openxmlformats-officedocument.presentationml.slideLayout+xml"/>
  <Override PartName="/ppt/slideLayouts/slideLayout87.xml" ContentType="application/vnd.openxmlformats-officedocument.presentationml.slideLayout+xml"/>
  <Override PartName="/ppt/slideLayouts/slideLayout98.xml" ContentType="application/vnd.openxmlformats-officedocument.presentationml.slideLayout+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Override PartName="/ppt/slideLayouts/slideLayout29.xml" ContentType="application/vnd.openxmlformats-officedocument.presentationml.slideLayout+xml"/>
  <Override PartName="/ppt/slideLayouts/slideLayout58.xml" ContentType="application/vnd.openxmlformats-officedocument.presentationml.slideLayout+xml"/>
  <Override PartName="/ppt/slideLayouts/slideLayout76.xml" ContentType="application/vnd.openxmlformats-officedocument.presentationml.slideLayout+xml"/>
  <Default Extension="png" ContentType="image/png"/>
  <Override PartName="/ppt/notesSlides/notesSlide3.xml" ContentType="application/vnd.openxmlformats-officedocument.presentationml.notesSlide+xml"/>
  <Override PartName="/ppt/presProps.xml" ContentType="application/vnd.openxmlformats-officedocument.presentationml.presProps+xml"/>
  <Override PartName="/ppt/slideLayouts/slideLayout18.xml" ContentType="application/vnd.openxmlformats-officedocument.presentationml.slideLayout+xml"/>
  <Override PartName="/ppt/slideLayouts/slideLayout36.xml" ContentType="application/vnd.openxmlformats-officedocument.presentationml.slideLayout+xml"/>
  <Override PartName="/ppt/slideLayouts/slideLayout47.xml" ContentType="application/vnd.openxmlformats-officedocument.presentationml.slideLayout+xml"/>
  <Override PartName="/ppt/slideLayouts/slideLayout65.xml" ContentType="application/vnd.openxmlformats-officedocument.presentationml.slideLayout+xml"/>
  <Override PartName="/ppt/slideLayouts/slideLayout83.xml" ContentType="application/vnd.openxmlformats-officedocument.presentationml.slideLayout+xml"/>
  <Override PartName="/ppt/slideLayouts/slideLayout94.xml" ContentType="application/vnd.openxmlformats-officedocument.presentationml.slideLayout+xml"/>
  <Override PartName="/ppt/slideLayouts/slideLayout107.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Layouts/slideLayout3.xml" ContentType="application/vnd.openxmlformats-officedocument.presentationml.slideLayout+xml"/>
  <Override PartName="/ppt/slideLayouts/slideLayout25.xml" ContentType="application/vnd.openxmlformats-officedocument.presentationml.slideLayout+xml"/>
  <Override PartName="/ppt/slideLayouts/slideLayout43.xml" ContentType="application/vnd.openxmlformats-officedocument.presentationml.slideLayout+xml"/>
  <Override PartName="/ppt/slideLayouts/slideLayout54.xml" ContentType="application/vnd.openxmlformats-officedocument.presentationml.slideLayout+xml"/>
  <Override PartName="/ppt/slideLayouts/slideLayout72.xml" ContentType="application/vnd.openxmlformats-officedocument.presentationml.slideLayout+xml"/>
  <Override PartName="/ppt/slideLayouts/slideLayout90.xml" ContentType="application/vnd.openxmlformats-officedocument.presentationml.slideLayout+xml"/>
  <Override PartName="/ppt/slideLayouts/slideLayout114.xml" ContentType="application/vnd.openxmlformats-officedocument.presentationml.slideLayout+xml"/>
  <Override PartName="/ppt/presentation.xml" ContentType="application/vnd.openxmlformats-officedocument.presentationml.presentation.main+xml"/>
  <Override PartName="/ppt/slideLayouts/slideLayout14.xml" ContentType="application/vnd.openxmlformats-officedocument.presentationml.slideLayout+xml"/>
  <Override PartName="/ppt/slideLayouts/slideLayout32.xml" ContentType="application/vnd.openxmlformats-officedocument.presentationml.slideLayout+xml"/>
  <Override PartName="/ppt/slideLayouts/slideLayout61.xml" ContentType="application/vnd.openxmlformats-officedocument.presentationml.slideLayout+xml"/>
  <Override PartName="/ppt/slideLayouts/slideLayout103.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Layouts/slideLayout12.xml" ContentType="application/vnd.openxmlformats-officedocument.presentationml.slideLayout+xml"/>
  <Override PartName="/ppt/slideLayouts/slideLayout21.xml" ContentType="application/vnd.openxmlformats-officedocument.presentationml.slideLayout+xml"/>
  <Override PartName="/ppt/slideLayouts/slideLayout30.xml" ContentType="application/vnd.openxmlformats-officedocument.presentationml.slideLayout+xml"/>
  <Override PartName="/ppt/slideLayouts/slideLayout50.xml" ContentType="application/vnd.openxmlformats-officedocument.presentationml.slideLayout+xml"/>
  <Override PartName="/ppt/slideLayouts/slideLayout101.xml" ContentType="application/vnd.openxmlformats-officedocument.presentationml.slideLayout+xml"/>
  <Override PartName="/ppt/slideLayouts/slideLayout110.xml" ContentType="application/vnd.openxmlformats-officedocument.presentationml.slideLayout+xml"/>
  <Override PartName="/ppt/notesSlides/notesSlide13.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11.xml" ContentType="application/vnd.openxmlformats-officedocument.presentationml.notesSlide+xml"/>
  <Override PartName="/ppt/slideLayouts/slideLayout99.xml" ContentType="application/vnd.openxmlformats-officedocument.presentationml.slideLayout+xml"/>
  <Override PartName="/ppt/notesSlides/notesSlide6.xml" ContentType="application/vnd.openxmlformats-officedocument.presentationml.notesSlide+xml"/>
  <Override PartName="/ppt/slides/slide8.xml" ContentType="application/vnd.openxmlformats-officedocument.presentationml.slide+xml"/>
  <Override PartName="/ppt/slideLayouts/slideLayout59.xml" ContentType="application/vnd.openxmlformats-officedocument.presentationml.slideLayout+xml"/>
  <Override PartName="/ppt/slideLayouts/slideLayout68.xml" ContentType="application/vnd.openxmlformats-officedocument.presentationml.slideLayout+xml"/>
  <Override PartName="/ppt/slideLayouts/slideLayout79.xml" ContentType="application/vnd.openxmlformats-officedocument.presentationml.slideLayout+xml"/>
  <Override PartName="/ppt/slideLayouts/slideLayout88.xml" ContentType="application/vnd.openxmlformats-officedocument.presentationml.slideLayout+xml"/>
  <Override PartName="/ppt/slideLayouts/slideLayout97.xml" ContentType="application/vnd.openxmlformats-officedocument.presentationml.slideLayout+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slideLayouts/slideLayout48.xml" ContentType="application/vnd.openxmlformats-officedocument.presentationml.slideLayout+xml"/>
  <Override PartName="/ppt/slideLayouts/slideLayout66.xml" ContentType="application/vnd.openxmlformats-officedocument.presentationml.slideLayout+xml"/>
  <Override PartName="/ppt/slideLayouts/slideLayout77.xml" ContentType="application/vnd.openxmlformats-officedocument.presentationml.slideLayout+xml"/>
  <Override PartName="/ppt/slideLayouts/slideLayout95.xml" ContentType="application/vnd.openxmlformats-officedocument.presentationml.slideLayout+xml"/>
  <Override PartName="/ppt/metadata" ContentType="application/binary"/>
  <Override PartName="/ppt/slideMasters/slideMaster1.xml" ContentType="application/vnd.openxmlformats-officedocument.presentationml.slideMaster+xml"/>
  <Override PartName="/ppt/slideLayouts/slideLayout4.xml" ContentType="application/vnd.openxmlformats-officedocument.presentationml.slideLayout+xml"/>
  <Override PartName="/ppt/slideLayouts/slideLayout37.xml" ContentType="application/vnd.openxmlformats-officedocument.presentationml.slideLayout+xml"/>
  <Override PartName="/ppt/slideLayouts/slideLayout55.xml" ContentType="application/vnd.openxmlformats-officedocument.presentationml.slideLayout+xml"/>
  <Override PartName="/ppt/slideLayouts/slideLayout84.xml" ContentType="application/vnd.openxmlformats-officedocument.presentationml.slideLayout+xml"/>
  <Override PartName="/ppt/slideLayouts/slideLayout108.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Layouts/slideLayout15.xml" ContentType="application/vnd.openxmlformats-officedocument.presentationml.slideLayout+xml"/>
  <Override PartName="/ppt/slideLayouts/slideLayout26.xml" ContentType="application/vnd.openxmlformats-officedocument.presentationml.slideLayout+xml"/>
  <Override PartName="/ppt/slideLayouts/slideLayout44.xml" ContentType="application/vnd.openxmlformats-officedocument.presentationml.slideLayout+xml"/>
  <Override PartName="/ppt/slideLayouts/slideLayout62.xml" ContentType="application/vnd.openxmlformats-officedocument.presentationml.slideLayout+xml"/>
  <Override PartName="/ppt/slideLayouts/slideLayout73.xml" ContentType="application/vnd.openxmlformats-officedocument.presentationml.slideLayout+xml"/>
  <Override PartName="/ppt/slideLayouts/slideLayout91.xml" ContentType="application/vnd.openxmlformats-officedocument.presentationml.slideLayout+xml"/>
  <Override PartName="/ppt/slideLayouts/slideLayout115.xml" ContentType="application/vnd.openxmlformats-officedocument.presentationml.slideLayout+xml"/>
  <Default Extension="rels" ContentType="application/vnd.openxmlformats-package.relationships+xml"/>
  <Override PartName="/ppt/slideLayouts/slideLayout22.xml" ContentType="application/vnd.openxmlformats-officedocument.presentationml.slideLayout+xml"/>
  <Override PartName="/ppt/slideLayouts/slideLayout33.xml" ContentType="application/vnd.openxmlformats-officedocument.presentationml.slideLayout+xml"/>
  <Override PartName="/ppt/slideLayouts/slideLayout51.xml" ContentType="application/vnd.openxmlformats-officedocument.presentationml.slideLayout+xml"/>
  <Override PartName="/ppt/slideLayouts/slideLayout80.xml" ContentType="application/vnd.openxmlformats-officedocument.presentationml.slideLayout+xml"/>
  <Override PartName="/ppt/slideLayouts/slideLayout104.xml" ContentType="application/vnd.openxmlformats-officedocument.presentationml.slideLayout+xml"/>
  <Override PartName="/ppt/slides/slide12.xml" ContentType="application/vnd.openxmlformats-officedocument.presentationml.slide+xml"/>
  <Override PartName="/ppt/slideLayouts/slideLayout11.xml" ContentType="application/vnd.openxmlformats-officedocument.presentationml.slideLayout+xml"/>
  <Override PartName="/ppt/slideLayouts/slideLayout40.xml" ContentType="application/vnd.openxmlformats-officedocument.presentationml.slideLayout+xml"/>
  <Override PartName="/ppt/slideLayouts/slideLayout111.xml" ContentType="application/vnd.openxmlformats-officedocument.presentationml.slideLayout+xml"/>
  <Override PartName="/ppt/slideLayouts/slideLayout100.xml" ContentType="application/vnd.openxmlformats-officedocument.presentationml.slideLayout+xml"/>
  <Override PartName="/ppt/notesSlides/notesSlide9.xml" ContentType="application/vnd.openxmlformats-officedocument.presentationml.notesSlide+xml"/>
  <Override PartName="/ppt/slideLayouts/slideLayout89.xml" ContentType="application/vnd.openxmlformats-officedocument.presentationml.slideLayout+xml"/>
  <Override PartName="/ppt/notesSlides/notesSlide10.xml" ContentType="application/vnd.openxmlformats-officedocument.presentationml.notesSlide+xml"/>
  <Override PartName="/ppt/slides/slide7.xml" ContentType="application/vnd.openxmlformats-officedocument.presentationml.slide+xml"/>
  <Override PartName="/ppt/slideLayouts/slideLayout9.xml" ContentType="application/vnd.openxmlformats-officedocument.presentationml.slideLayout+xml"/>
  <Override PartName="/ppt/slideLayouts/slideLayout78.xml" ContentType="application/vnd.openxmlformats-officedocument.presentationml.slideLayout+xml"/>
  <Override PartName="/ppt/notesSlides/notesSlide5.xml" ContentType="application/vnd.openxmlformats-officedocument.presentationml.notesSlide+xml"/>
  <Override PartName="/ppt/slideLayouts/slideLayout38.xml" ContentType="application/vnd.openxmlformats-officedocument.presentationml.slideLayout+xml"/>
  <Override PartName="/ppt/slideLayouts/slideLayout49.xml" ContentType="application/vnd.openxmlformats-officedocument.presentationml.slideLayout+xml"/>
  <Override PartName="/ppt/slideLayouts/slideLayout67.xml" ContentType="application/vnd.openxmlformats-officedocument.presentationml.slideLayout+xml"/>
  <Override PartName="/ppt/slideLayouts/slideLayout85.xml" ContentType="application/vnd.openxmlformats-officedocument.presentationml.slideLayout+xml"/>
  <Override PartName="/ppt/slideLayouts/slideLayout96.xml" ContentType="application/vnd.openxmlformats-officedocument.presentationml.slideLayout+xml"/>
  <Override PartName="/ppt/slideLayouts/slideLayout109.xml" ContentType="application/vnd.openxmlformats-officedocument.presentationml.slideLayout+xml"/>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Layouts/slideLayout5.xml" ContentType="application/vnd.openxmlformats-officedocument.presentationml.slideLayout+xml"/>
  <Override PartName="/ppt/slideLayouts/slideLayout27.xml" ContentType="application/vnd.openxmlformats-officedocument.presentationml.slideLayout+xml"/>
  <Override PartName="/ppt/slideLayouts/slideLayout45.xml" ContentType="application/vnd.openxmlformats-officedocument.presentationml.slideLayout+xml"/>
  <Override PartName="/ppt/slideLayouts/slideLayout56.xml" ContentType="application/vnd.openxmlformats-officedocument.presentationml.slideLayout+xml"/>
  <Override PartName="/ppt/slideLayouts/slideLayout74.xml" ContentType="application/vnd.openxmlformats-officedocument.presentationml.slideLayout+xml"/>
  <Override PartName="/ppt/slideLayouts/slideLayout116.xml" ContentType="application/vnd.openxmlformats-officedocument.presentationml.slideLayout+xml"/>
  <Override PartName="/ppt/slideLayouts/slideLayout16.xml" ContentType="application/vnd.openxmlformats-officedocument.presentationml.slideLayout+xml"/>
  <Override PartName="/ppt/slideLayouts/slideLayout34.xml" ContentType="application/vnd.openxmlformats-officedocument.presentationml.slideLayout+xml"/>
  <Override PartName="/ppt/slideLayouts/slideLayout63.xml" ContentType="application/vnd.openxmlformats-officedocument.presentationml.slideLayout+xml"/>
  <Override PartName="/ppt/slideLayouts/slideLayout81.xml" ContentType="application/vnd.openxmlformats-officedocument.presentationml.slideLayout+xml"/>
  <Override PartName="/ppt/slideLayouts/slideLayout92.xml" ContentType="application/vnd.openxmlformats-officedocument.presentationml.slideLayout+xml"/>
  <Override PartName="/ppt/slideLayouts/slideLayout105.xml" ContentType="application/vnd.openxmlformats-officedocument.presentationml.slideLayout+xml"/>
  <Default Extension="jpeg" ContentType="image/jpeg"/>
  <Override PartName="/ppt/slides/slide13.xml" ContentType="application/vnd.openxmlformats-officedocument.presentationml.slide+xml"/>
  <Override PartName="/ppt/slideLayouts/slideLayout1.xml" ContentType="application/vnd.openxmlformats-officedocument.presentationml.slideLayout+xml"/>
  <Override PartName="/ppt/slideLayouts/slideLayout23.xml" ContentType="application/vnd.openxmlformats-officedocument.presentationml.slideLayout+xml"/>
  <Override PartName="/ppt/slideLayouts/slideLayout41.xml" ContentType="application/vnd.openxmlformats-officedocument.presentationml.slideLayout+xml"/>
  <Override PartName="/ppt/slideLayouts/slideLayout52.xml" ContentType="application/vnd.openxmlformats-officedocument.presentationml.slideLayout+xml"/>
  <Override PartName="/ppt/slideLayouts/slideLayout70.xml" ContentType="application/vnd.openxmlformats-officedocument.presentationml.slideLayout+xml"/>
  <Override PartName="/ppt/slideLayouts/slideLayout112.xml" ContentType="application/vnd.openxmlformats-officedocument.presentationml.slideLayout+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71" r:id="rId15"/>
    <p:sldId id="272" r:id="rId16"/>
    <p:sldId id="273" r:id="rId17"/>
    <p:sldId id="274" r:id="rId18"/>
    <p:sldId id="275" r:id="rId19"/>
    <p:sldId id="276" r:id="rId20"/>
    <p:sldId id="277" r:id="rId21"/>
  </p:sldIdLst>
  <p:sldSz cx="9144000" cy="5143500" type="screen16x9"/>
  <p:notesSz cx="6858000" cy="9144000"/>
  <p:embeddedFontLst>
    <p:embeddedFont>
      <p:font typeface="Public Sans" charset="0"/>
      <p:regular r:id="rId23"/>
      <p:bold r:id="rId24"/>
      <p:italic r:id="rId25"/>
      <p:boldItalic r:id="rId26"/>
    </p:embeddedFont>
    <p:embeddedFont>
      <p:font typeface="Calibri" pitchFamily="34" charset="0"/>
      <p:regular r:id="rId27"/>
      <p:bold r:id="rId28"/>
      <p:italic r:id="rId29"/>
      <p:boldItalic r:id="rId3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xmlns="">
        <p15:guide id="1" orient="horz" pos="2395">
          <p15:clr>
            <a:srgbClr val="A4A3A4"/>
          </p15:clr>
        </p15:guide>
        <p15:guide id="2" pos="2880">
          <p15:clr>
            <a:srgbClr val="9AA0A6"/>
          </p15:clr>
        </p15:guide>
        <p15:guide id="3" orient="horz" pos="1429">
          <p15:clr>
            <a:srgbClr val="A4A3A4"/>
          </p15:clr>
        </p15:guide>
        <p15:guide id="4" pos="423">
          <p15:clr>
            <a:srgbClr val="A4A3A4"/>
          </p15:clr>
        </p15:guide>
        <p15:guide id="5" orient="horz" pos="158">
          <p15:clr>
            <a:srgbClr val="A4A3A4"/>
          </p15:clr>
        </p15:guide>
        <p15:guide id="6" orient="horz" pos="2787">
          <p15:clr>
            <a:srgbClr val="A4A3A4"/>
          </p15:clr>
        </p15:guide>
        <p15:guide id="7" pos="2001">
          <p15:clr>
            <a:srgbClr val="A4A3A4"/>
          </p15:clr>
        </p15:guide>
        <p15:guide id="8" pos="3388">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2" roundtripDataSignature="AMtx7mi5If+4v9NhQhnyrznveZrwbwSFl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snapToGrid="0">
      <p:cViewPr>
        <p:scale>
          <a:sx n="102" d="100"/>
          <a:sy n="102" d="100"/>
        </p:scale>
        <p:origin x="-456" y="258"/>
      </p:cViewPr>
      <p:guideLst>
        <p:guide orient="horz" pos="2395"/>
        <p:guide orient="horz" pos="1429"/>
        <p:guide orient="horz" pos="158"/>
        <p:guide orient="horz" pos="2787"/>
        <p:guide pos="2880"/>
        <p:guide pos="423"/>
        <p:guide pos="2001"/>
        <p:guide pos="3388"/>
      </p:guideLst>
    </p:cSldViewPr>
  </p:slideViewPr>
  <p:notesTextViewPr>
    <p:cViewPr>
      <p:scale>
        <a:sx n="1" d="1"/>
        <a:sy n="1" d="1"/>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customschemas.google.com/relationships/presentationmetadata" Target="meta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xmlns="" val="336368068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1"/>
        <p:cNvGrpSpPr/>
        <p:nvPr/>
      </p:nvGrpSpPr>
      <p:grpSpPr>
        <a:xfrm>
          <a:off x="0" y="0"/>
          <a:ext cx="0" cy="0"/>
          <a:chOff x="0" y="0"/>
          <a:chExt cx="0" cy="0"/>
        </a:xfrm>
      </p:grpSpPr>
      <p:sp>
        <p:nvSpPr>
          <p:cNvPr id="1832" name="Google Shape;1832;p2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33" name="Google Shape;1833;p2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4"/>
        <p:cNvGrpSpPr/>
        <p:nvPr/>
      </p:nvGrpSpPr>
      <p:grpSpPr>
        <a:xfrm>
          <a:off x="0" y="0"/>
          <a:ext cx="0" cy="0"/>
          <a:chOff x="0" y="0"/>
          <a:chExt cx="0" cy="0"/>
        </a:xfrm>
      </p:grpSpPr>
      <p:sp>
        <p:nvSpPr>
          <p:cNvPr id="1885" name="Google Shape;1885;g21411af2df5_1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86" name="Google Shape;1886;g21411af2df5_1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0"/>
        <p:cNvGrpSpPr/>
        <p:nvPr/>
      </p:nvGrpSpPr>
      <p:grpSpPr>
        <a:xfrm>
          <a:off x="0" y="0"/>
          <a:ext cx="0" cy="0"/>
          <a:chOff x="0" y="0"/>
          <a:chExt cx="0" cy="0"/>
        </a:xfrm>
      </p:grpSpPr>
      <p:sp>
        <p:nvSpPr>
          <p:cNvPr id="1891" name="Google Shape;1891;g21411af2df5_1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92" name="Google Shape;1892;g21411af2df5_1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6"/>
        <p:cNvGrpSpPr/>
        <p:nvPr/>
      </p:nvGrpSpPr>
      <p:grpSpPr>
        <a:xfrm>
          <a:off x="0" y="0"/>
          <a:ext cx="0" cy="0"/>
          <a:chOff x="0" y="0"/>
          <a:chExt cx="0" cy="0"/>
        </a:xfrm>
      </p:grpSpPr>
      <p:sp>
        <p:nvSpPr>
          <p:cNvPr id="1897" name="Google Shape;1897;g21411af2df5_1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98" name="Google Shape;1898;g21411af2df5_1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2"/>
        <p:cNvGrpSpPr/>
        <p:nvPr/>
      </p:nvGrpSpPr>
      <p:grpSpPr>
        <a:xfrm>
          <a:off x="0" y="0"/>
          <a:ext cx="0" cy="0"/>
          <a:chOff x="0" y="0"/>
          <a:chExt cx="0" cy="0"/>
        </a:xfrm>
      </p:grpSpPr>
      <p:sp>
        <p:nvSpPr>
          <p:cNvPr id="1903" name="Google Shape;1903;g21411af2df5_1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04" name="Google Shape;1904;g21411af2df5_1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6"/>
        <p:cNvGrpSpPr/>
        <p:nvPr/>
      </p:nvGrpSpPr>
      <p:grpSpPr>
        <a:xfrm>
          <a:off x="0" y="0"/>
          <a:ext cx="0" cy="0"/>
          <a:chOff x="0" y="0"/>
          <a:chExt cx="0" cy="0"/>
        </a:xfrm>
      </p:grpSpPr>
      <p:sp>
        <p:nvSpPr>
          <p:cNvPr id="1837" name="Google Shape;1837;p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38" name="Google Shape;1838;p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2"/>
        <p:cNvGrpSpPr/>
        <p:nvPr/>
      </p:nvGrpSpPr>
      <p:grpSpPr>
        <a:xfrm>
          <a:off x="0" y="0"/>
          <a:ext cx="0" cy="0"/>
          <a:chOff x="0" y="0"/>
          <a:chExt cx="0" cy="0"/>
        </a:xfrm>
      </p:grpSpPr>
      <p:sp>
        <p:nvSpPr>
          <p:cNvPr id="1843" name="Google Shape;1843;g21411af2df5_1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44" name="Google Shape;1844;g21411af2df5_1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8"/>
        <p:cNvGrpSpPr/>
        <p:nvPr/>
      </p:nvGrpSpPr>
      <p:grpSpPr>
        <a:xfrm>
          <a:off x="0" y="0"/>
          <a:ext cx="0" cy="0"/>
          <a:chOff x="0" y="0"/>
          <a:chExt cx="0" cy="0"/>
        </a:xfrm>
      </p:grpSpPr>
      <p:sp>
        <p:nvSpPr>
          <p:cNvPr id="1849" name="Google Shape;1849;g21411af2df5_1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50" name="Google Shape;1850;g21411af2df5_1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4"/>
        <p:cNvGrpSpPr/>
        <p:nvPr/>
      </p:nvGrpSpPr>
      <p:grpSpPr>
        <a:xfrm>
          <a:off x="0" y="0"/>
          <a:ext cx="0" cy="0"/>
          <a:chOff x="0" y="0"/>
          <a:chExt cx="0" cy="0"/>
        </a:xfrm>
      </p:grpSpPr>
      <p:sp>
        <p:nvSpPr>
          <p:cNvPr id="1855" name="Google Shape;1855;g21411af2df5_1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56" name="Google Shape;1856;g21411af2df5_1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0"/>
        <p:cNvGrpSpPr/>
        <p:nvPr/>
      </p:nvGrpSpPr>
      <p:grpSpPr>
        <a:xfrm>
          <a:off x="0" y="0"/>
          <a:ext cx="0" cy="0"/>
          <a:chOff x="0" y="0"/>
          <a:chExt cx="0" cy="0"/>
        </a:xfrm>
      </p:grpSpPr>
      <p:sp>
        <p:nvSpPr>
          <p:cNvPr id="1861" name="Google Shape;1861;g21411af2df5_1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62" name="Google Shape;1862;g21411af2df5_1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6"/>
        <p:cNvGrpSpPr/>
        <p:nvPr/>
      </p:nvGrpSpPr>
      <p:grpSpPr>
        <a:xfrm>
          <a:off x="0" y="0"/>
          <a:ext cx="0" cy="0"/>
          <a:chOff x="0" y="0"/>
          <a:chExt cx="0" cy="0"/>
        </a:xfrm>
      </p:grpSpPr>
      <p:sp>
        <p:nvSpPr>
          <p:cNvPr id="1867" name="Google Shape;1867;g21411af2df5_1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68" name="Google Shape;1868;g21411af2df5_1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2"/>
        <p:cNvGrpSpPr/>
        <p:nvPr/>
      </p:nvGrpSpPr>
      <p:grpSpPr>
        <a:xfrm>
          <a:off x="0" y="0"/>
          <a:ext cx="0" cy="0"/>
          <a:chOff x="0" y="0"/>
          <a:chExt cx="0" cy="0"/>
        </a:xfrm>
      </p:grpSpPr>
      <p:sp>
        <p:nvSpPr>
          <p:cNvPr id="1873" name="Google Shape;1873;g21411af2df5_1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74" name="Google Shape;1874;g21411af2df5_1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8"/>
        <p:cNvGrpSpPr/>
        <p:nvPr/>
      </p:nvGrpSpPr>
      <p:grpSpPr>
        <a:xfrm>
          <a:off x="0" y="0"/>
          <a:ext cx="0" cy="0"/>
          <a:chOff x="0" y="0"/>
          <a:chExt cx="0" cy="0"/>
        </a:xfrm>
      </p:grpSpPr>
      <p:sp>
        <p:nvSpPr>
          <p:cNvPr id="1879" name="Google Shape;1879;g21411af2df5_1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80" name="Google Shape;1880;g21411af2df5_1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7.png"/></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8.png"/></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7.png"/></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8.png"/></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9.png"/><Relationship Id="rId1" Type="http://schemas.openxmlformats.org/officeDocument/2006/relationships/slideMaster" Target="../slideMasters/slideMaster1.xml"/><Relationship Id="rId5" Type="http://schemas.openxmlformats.org/officeDocument/2006/relationships/image" Target="../media/image31.png"/><Relationship Id="rId4" Type="http://schemas.openxmlformats.org/officeDocument/2006/relationships/image" Target="../media/image30.png"/></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 Id="rId4" Type="http://schemas.openxmlformats.org/officeDocument/2006/relationships/image" Target="../media/image32.png"/></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3.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4.jpeg"/><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4.jpeg"/><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png"/><Relationship Id="rId1" Type="http://schemas.openxmlformats.org/officeDocument/2006/relationships/slideMaster" Target="../slideMasters/slideMaster1.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p:cSld name="First page 2">
    <p:spTree>
      <p:nvGrpSpPr>
        <p:cNvPr id="1" name="Shape 6"/>
        <p:cNvGrpSpPr/>
        <p:nvPr/>
      </p:nvGrpSpPr>
      <p:grpSpPr>
        <a:xfrm>
          <a:off x="0" y="0"/>
          <a:ext cx="0" cy="0"/>
          <a:chOff x="0" y="0"/>
          <a:chExt cx="0" cy="0"/>
        </a:xfrm>
      </p:grpSpPr>
      <p:pic>
        <p:nvPicPr>
          <p:cNvPr id="7" name="Google Shape;7;p214" descr="Diagram&#10;&#10;Description automatically generated"/>
          <p:cNvPicPr preferRelativeResize="0"/>
          <p:nvPr/>
        </p:nvPicPr>
        <p:blipFill rotWithShape="1">
          <a:blip r:embed="rId2">
            <a:alphaModFix/>
          </a:blip>
          <a:srcRect/>
          <a:stretch/>
        </p:blipFill>
        <p:spPr>
          <a:xfrm>
            <a:off x="0" y="4141"/>
            <a:ext cx="9144000" cy="5135217"/>
          </a:xfrm>
          <a:prstGeom prst="rect">
            <a:avLst/>
          </a:prstGeom>
          <a:noFill/>
          <a:ln>
            <a:noFill/>
          </a:ln>
        </p:spPr>
      </p:pic>
      <p:cxnSp>
        <p:nvCxnSpPr>
          <p:cNvPr id="8" name="Google Shape;8;p214"/>
          <p:cNvCxnSpPr/>
          <p:nvPr/>
        </p:nvCxnSpPr>
        <p:spPr>
          <a:xfrm>
            <a:off x="343814" y="3257405"/>
            <a:ext cx="527043" cy="0"/>
          </a:xfrm>
          <a:prstGeom prst="straightConnector1">
            <a:avLst/>
          </a:prstGeom>
          <a:noFill/>
          <a:ln w="28575" cap="flat" cmpd="sng">
            <a:solidFill>
              <a:srgbClr val="22366A"/>
            </a:solidFill>
            <a:prstDash val="solid"/>
            <a:round/>
            <a:headEnd type="none" w="sm" len="sm"/>
            <a:tailEnd type="none" w="sm" len="sm"/>
          </a:ln>
        </p:spPr>
      </p:cxnSp>
      <p:sp>
        <p:nvSpPr>
          <p:cNvPr id="9" name="Google Shape;9;p214"/>
          <p:cNvSpPr txBox="1">
            <a:spLocks noGrp="1"/>
          </p:cNvSpPr>
          <p:nvPr>
            <p:ph type="body" idx="1"/>
          </p:nvPr>
        </p:nvSpPr>
        <p:spPr>
          <a:xfrm>
            <a:off x="261254" y="2640951"/>
            <a:ext cx="3311679" cy="44055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ontents 4">
    <p:spTree>
      <p:nvGrpSpPr>
        <p:cNvPr id="1" name="Shape 67"/>
        <p:cNvGrpSpPr/>
        <p:nvPr/>
      </p:nvGrpSpPr>
      <p:grpSpPr>
        <a:xfrm>
          <a:off x="0" y="0"/>
          <a:ext cx="0" cy="0"/>
          <a:chOff x="0" y="0"/>
          <a:chExt cx="0" cy="0"/>
        </a:xfrm>
      </p:grpSpPr>
      <p:grpSp>
        <p:nvGrpSpPr>
          <p:cNvPr id="68" name="Google Shape;68;p223"/>
          <p:cNvGrpSpPr/>
          <p:nvPr/>
        </p:nvGrpSpPr>
        <p:grpSpPr>
          <a:xfrm>
            <a:off x="0" y="1"/>
            <a:ext cx="9143999" cy="5143499"/>
            <a:chOff x="0" y="1"/>
            <a:chExt cx="9144000" cy="5143500"/>
          </a:xfrm>
        </p:grpSpPr>
        <p:sp>
          <p:nvSpPr>
            <p:cNvPr id="69" name="Google Shape;69;p223"/>
            <p:cNvSpPr/>
            <p:nvPr/>
          </p:nvSpPr>
          <p:spPr>
            <a:xfrm>
              <a:off x="0" y="1"/>
              <a:ext cx="9144000" cy="5143500"/>
            </a:xfrm>
            <a:prstGeom prst="rect">
              <a:avLst/>
            </a:prstGeom>
            <a:solidFill>
              <a:srgbClr val="F2F2F2">
                <a:alpha val="9490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70" name="Google Shape;70;p223" descr="A group of people in clothing&#10;&#10;Description automatically generated with medium confidence"/>
            <p:cNvPicPr preferRelativeResize="0"/>
            <p:nvPr/>
          </p:nvPicPr>
          <p:blipFill rotWithShape="1">
            <a:blip r:embed="rId2">
              <a:alphaModFix/>
            </a:blip>
            <a:srcRect/>
            <a:stretch/>
          </p:blipFill>
          <p:spPr>
            <a:xfrm>
              <a:off x="2113280" y="456352"/>
              <a:ext cx="7030720" cy="4687147"/>
            </a:xfrm>
            <a:prstGeom prst="rect">
              <a:avLst/>
            </a:prstGeom>
            <a:noFill/>
            <a:ln>
              <a:noFill/>
            </a:ln>
          </p:spPr>
        </p:pic>
      </p:grpSp>
      <p:pic>
        <p:nvPicPr>
          <p:cNvPr id="71" name="Google Shape;71;p223"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72" name="Google Shape;72;p223"/>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73" name="Google Shape;73;p22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4" name="Google Shape;74;p22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Caption">
  <p:cSld name="1_Caption 0QMhxhbt4L0=">
    <p:spTree>
      <p:nvGrpSpPr>
        <p:cNvPr id="1" name="Shape 1690"/>
        <p:cNvGrpSpPr/>
        <p:nvPr/>
      </p:nvGrpSpPr>
      <p:grpSpPr>
        <a:xfrm>
          <a:off x="0" y="0"/>
          <a:ext cx="0" cy="0"/>
          <a:chOff x="0" y="0"/>
          <a:chExt cx="0" cy="0"/>
        </a:xfrm>
      </p:grpSpPr>
      <p:sp>
        <p:nvSpPr>
          <p:cNvPr id="1691" name="Google Shape;1691;p313"/>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692" name="Google Shape;1692;p31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1693" name="Google Shape;1693;p313"/>
          <p:cNvGrpSpPr/>
          <p:nvPr/>
        </p:nvGrpSpPr>
        <p:grpSpPr>
          <a:xfrm>
            <a:off x="3907491" y="3547977"/>
            <a:ext cx="1329018" cy="71718"/>
            <a:chOff x="3907491" y="3547977"/>
            <a:chExt cx="1329018" cy="71718"/>
          </a:xfrm>
        </p:grpSpPr>
        <p:sp>
          <p:nvSpPr>
            <p:cNvPr id="1694" name="Google Shape;1694;p313"/>
            <p:cNvSpPr/>
            <p:nvPr/>
          </p:nvSpPr>
          <p:spPr>
            <a:xfrm>
              <a:off x="46059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5" name="Google Shape;1695;p313"/>
            <p:cNvSpPr/>
            <p:nvPr/>
          </p:nvSpPr>
          <p:spPr>
            <a:xfrm>
              <a:off x="44662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6" name="Google Shape;1696;p313"/>
            <p:cNvSpPr/>
            <p:nvPr/>
          </p:nvSpPr>
          <p:spPr>
            <a:xfrm>
              <a:off x="43265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7" name="Google Shape;1697;p313"/>
            <p:cNvSpPr/>
            <p:nvPr/>
          </p:nvSpPr>
          <p:spPr>
            <a:xfrm>
              <a:off x="41868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8" name="Google Shape;1698;p313"/>
            <p:cNvSpPr/>
            <p:nvPr/>
          </p:nvSpPr>
          <p:spPr>
            <a:xfrm>
              <a:off x="40471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9" name="Google Shape;1699;p313"/>
            <p:cNvSpPr/>
            <p:nvPr/>
          </p:nvSpPr>
          <p:spPr>
            <a:xfrm>
              <a:off x="39074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0" name="Google Shape;1700;p313"/>
            <p:cNvSpPr/>
            <p:nvPr/>
          </p:nvSpPr>
          <p:spPr>
            <a:xfrm>
              <a:off x="51647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1" name="Google Shape;1701;p313"/>
            <p:cNvSpPr/>
            <p:nvPr/>
          </p:nvSpPr>
          <p:spPr>
            <a:xfrm>
              <a:off x="50250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2" name="Google Shape;1702;p313"/>
            <p:cNvSpPr/>
            <p:nvPr/>
          </p:nvSpPr>
          <p:spPr>
            <a:xfrm>
              <a:off x="48853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3" name="Google Shape;1703;p313"/>
            <p:cNvSpPr/>
            <p:nvPr/>
          </p:nvSpPr>
          <p:spPr>
            <a:xfrm>
              <a:off x="47456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1704" name="Google Shape;1704;p313"/>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2000" b="1" i="1" u="none" strike="noStrike" cap="none">
                <a:solidFill>
                  <a:schemeClr val="lt2"/>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Caption">
  <p:cSld name="1_Caption ++1CfxLejpM=">
    <p:spTree>
      <p:nvGrpSpPr>
        <p:cNvPr id="1" name="Shape 1705"/>
        <p:cNvGrpSpPr/>
        <p:nvPr/>
      </p:nvGrpSpPr>
      <p:grpSpPr>
        <a:xfrm>
          <a:off x="0" y="0"/>
          <a:ext cx="0" cy="0"/>
          <a:chOff x="0" y="0"/>
          <a:chExt cx="0" cy="0"/>
        </a:xfrm>
      </p:grpSpPr>
      <p:sp>
        <p:nvSpPr>
          <p:cNvPr id="1706" name="Google Shape;1706;p314"/>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707" name="Google Shape;1707;p314"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1708" name="Google Shape;1708;p314"/>
          <p:cNvGrpSpPr/>
          <p:nvPr/>
        </p:nvGrpSpPr>
        <p:grpSpPr>
          <a:xfrm>
            <a:off x="3907491" y="3547977"/>
            <a:ext cx="1329018" cy="71718"/>
            <a:chOff x="3837640" y="2865532"/>
            <a:chExt cx="1329018" cy="71718"/>
          </a:xfrm>
        </p:grpSpPr>
        <p:sp>
          <p:nvSpPr>
            <p:cNvPr id="1709" name="Google Shape;1709;p314"/>
            <p:cNvSpPr/>
            <p:nvPr/>
          </p:nvSpPr>
          <p:spPr>
            <a:xfrm>
              <a:off x="45361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0" name="Google Shape;1710;p314"/>
            <p:cNvSpPr/>
            <p:nvPr/>
          </p:nvSpPr>
          <p:spPr>
            <a:xfrm>
              <a:off x="43964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1" name="Google Shape;1711;p314"/>
            <p:cNvSpPr/>
            <p:nvPr/>
          </p:nvSpPr>
          <p:spPr>
            <a:xfrm>
              <a:off x="42567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2" name="Google Shape;1712;p314"/>
            <p:cNvSpPr/>
            <p:nvPr/>
          </p:nvSpPr>
          <p:spPr>
            <a:xfrm>
              <a:off x="41170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3" name="Google Shape;1713;p314"/>
            <p:cNvSpPr/>
            <p:nvPr/>
          </p:nvSpPr>
          <p:spPr>
            <a:xfrm>
              <a:off x="39773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4" name="Google Shape;1714;p314"/>
            <p:cNvSpPr/>
            <p:nvPr/>
          </p:nvSpPr>
          <p:spPr>
            <a:xfrm>
              <a:off x="38376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5" name="Google Shape;1715;p314"/>
            <p:cNvSpPr/>
            <p:nvPr/>
          </p:nvSpPr>
          <p:spPr>
            <a:xfrm>
              <a:off x="50949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6" name="Google Shape;1716;p314"/>
            <p:cNvSpPr/>
            <p:nvPr/>
          </p:nvSpPr>
          <p:spPr>
            <a:xfrm>
              <a:off x="49552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7" name="Google Shape;1717;p314"/>
            <p:cNvSpPr/>
            <p:nvPr/>
          </p:nvSpPr>
          <p:spPr>
            <a:xfrm>
              <a:off x="48155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8" name="Google Shape;1718;p314"/>
            <p:cNvSpPr/>
            <p:nvPr/>
          </p:nvSpPr>
          <p:spPr>
            <a:xfrm>
              <a:off x="46758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1719" name="Google Shape;1719;p314"/>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2000" b="1" i="1" u="none" strike="noStrike" cap="none">
                <a:solidFill>
                  <a:schemeClr val="accen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Caption">
  <p:cSld name="1_Caption k/iD8Hpp5FI=">
    <p:spTree>
      <p:nvGrpSpPr>
        <p:cNvPr id="1" name="Shape 1720"/>
        <p:cNvGrpSpPr/>
        <p:nvPr/>
      </p:nvGrpSpPr>
      <p:grpSpPr>
        <a:xfrm>
          <a:off x="0" y="0"/>
          <a:ext cx="0" cy="0"/>
          <a:chOff x="0" y="0"/>
          <a:chExt cx="0" cy="0"/>
        </a:xfrm>
      </p:grpSpPr>
      <p:pic>
        <p:nvPicPr>
          <p:cNvPr id="1721" name="Google Shape;1721;p315" descr="Background pattern&#10;&#10;Description automatically generated with medium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722" name="Google Shape;1722;p315" descr="A group of people sitting at a table&#10;&#10;Description automatically generated with low confidence"/>
          <p:cNvPicPr preferRelativeResize="0"/>
          <p:nvPr/>
        </p:nvPicPr>
        <p:blipFill rotWithShape="1">
          <a:blip r:embed="rId3">
            <a:alphaModFix/>
          </a:blip>
          <a:srcRect l="11613" t="29182"/>
          <a:stretch/>
        </p:blipFill>
        <p:spPr>
          <a:xfrm>
            <a:off x="4864308" y="0"/>
            <a:ext cx="4279692" cy="5143500"/>
          </a:xfrm>
          <a:prstGeom prst="rect">
            <a:avLst/>
          </a:prstGeom>
          <a:noFill/>
          <a:ln>
            <a:noFill/>
          </a:ln>
        </p:spPr>
      </p:pic>
      <p:pic>
        <p:nvPicPr>
          <p:cNvPr id="1723" name="Google Shape;1723;p315" descr="Shape&#10;&#10;Description automatically generated with low confidence"/>
          <p:cNvPicPr preferRelativeResize="0"/>
          <p:nvPr/>
        </p:nvPicPr>
        <p:blipFill rotWithShape="1">
          <a:blip r:embed="rId4">
            <a:alphaModFix/>
          </a:blip>
          <a:srcRect/>
          <a:stretch/>
        </p:blipFill>
        <p:spPr>
          <a:xfrm>
            <a:off x="0" y="0"/>
            <a:ext cx="9144000" cy="5143500"/>
          </a:xfrm>
          <a:prstGeom prst="rect">
            <a:avLst/>
          </a:prstGeom>
          <a:noFill/>
          <a:ln>
            <a:noFill/>
          </a:ln>
        </p:spPr>
      </p:pic>
      <p:sp>
        <p:nvSpPr>
          <p:cNvPr id="1724" name="Google Shape;1724;p315"/>
          <p:cNvSpPr/>
          <p:nvPr/>
        </p:nvSpPr>
        <p:spPr>
          <a:xfrm>
            <a:off x="0" y="1107751"/>
            <a:ext cx="4864308" cy="292799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725" name="Google Shape;1725;p315"/>
          <p:cNvSpPr/>
          <p:nvPr/>
        </p:nvSpPr>
        <p:spPr>
          <a:xfrm>
            <a:off x="185197" y="1339045"/>
            <a:ext cx="69448" cy="2465408"/>
          </a:xfrm>
          <a:prstGeom prst="rect">
            <a:avLst/>
          </a:prstGeom>
          <a:solidFill>
            <a:schemeClr val="l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726" name="Google Shape;1726;p315"/>
          <p:cNvSpPr txBox="1">
            <a:spLocks noGrp="1"/>
          </p:cNvSpPr>
          <p:nvPr>
            <p:ph type="title"/>
          </p:nvPr>
        </p:nvSpPr>
        <p:spPr>
          <a:xfrm>
            <a:off x="387873" y="1377777"/>
            <a:ext cx="3421450" cy="459275"/>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2000" b="1" i="1"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727" name="Google Shape;1727;p315"/>
          <p:cNvSpPr txBox="1">
            <a:spLocks noGrp="1"/>
          </p:cNvSpPr>
          <p:nvPr>
            <p:ph type="body" idx="1"/>
          </p:nvPr>
        </p:nvSpPr>
        <p:spPr>
          <a:xfrm>
            <a:off x="387873" y="1985160"/>
            <a:ext cx="4343206" cy="1819294"/>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Caption">
  <p:cSld name="1_Caption zKr7OPOMEnA=">
    <p:spTree>
      <p:nvGrpSpPr>
        <p:cNvPr id="1" name="Shape 1728"/>
        <p:cNvGrpSpPr/>
        <p:nvPr/>
      </p:nvGrpSpPr>
      <p:grpSpPr>
        <a:xfrm>
          <a:off x="0" y="0"/>
          <a:ext cx="0" cy="0"/>
          <a:chOff x="0" y="0"/>
          <a:chExt cx="0" cy="0"/>
        </a:xfrm>
      </p:grpSpPr>
      <p:pic>
        <p:nvPicPr>
          <p:cNvPr id="1729" name="Google Shape;1729;p316"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30" name="Google Shape;1730;p316"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731" name="Google Shape;1731;p316"/>
          <p:cNvGrpSpPr/>
          <p:nvPr/>
        </p:nvGrpSpPr>
        <p:grpSpPr>
          <a:xfrm>
            <a:off x="-900" y="1034935"/>
            <a:ext cx="9146700" cy="1842077"/>
            <a:chOff x="-900" y="1034935"/>
            <a:chExt cx="9146700" cy="1842077"/>
          </a:xfrm>
        </p:grpSpPr>
        <p:sp>
          <p:nvSpPr>
            <p:cNvPr id="1732" name="Google Shape;1732;p316"/>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1733" name="Google Shape;1733;p316"/>
            <p:cNvCxnSpPr/>
            <p:nvPr/>
          </p:nvCxnSpPr>
          <p:spPr>
            <a:xfrm>
              <a:off x="-900" y="1034935"/>
              <a:ext cx="9145800" cy="0"/>
            </a:xfrm>
            <a:prstGeom prst="straightConnector1">
              <a:avLst/>
            </a:prstGeom>
            <a:noFill/>
            <a:ln w="12700" cap="flat" cmpd="sng">
              <a:solidFill>
                <a:schemeClr val="accent2"/>
              </a:solidFill>
              <a:prstDash val="solid"/>
              <a:round/>
              <a:headEnd type="none" w="sm" len="sm"/>
              <a:tailEnd type="none" w="sm" len="sm"/>
            </a:ln>
          </p:spPr>
        </p:cxnSp>
      </p:grpSp>
      <p:pic>
        <p:nvPicPr>
          <p:cNvPr id="1734" name="Google Shape;1734;p316"/>
          <p:cNvPicPr preferRelativeResize="0"/>
          <p:nvPr/>
        </p:nvPicPr>
        <p:blipFill rotWithShape="1">
          <a:blip r:embed="rId4">
            <a:alphaModFix/>
          </a:blip>
          <a:srcRect/>
          <a:stretch/>
        </p:blipFill>
        <p:spPr>
          <a:xfrm>
            <a:off x="244973" y="966439"/>
            <a:ext cx="4181755" cy="4151489"/>
          </a:xfrm>
          <a:prstGeom prst="rect">
            <a:avLst/>
          </a:prstGeom>
          <a:noFill/>
          <a:ln>
            <a:noFill/>
          </a:ln>
        </p:spPr>
      </p:pic>
      <p:sp>
        <p:nvSpPr>
          <p:cNvPr id="1735" name="Google Shape;1735;p316"/>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accent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Caption">
  <p:cSld name="1_Caption xpd7a4NfvDs=">
    <p:spTree>
      <p:nvGrpSpPr>
        <p:cNvPr id="1" name="Shape 1736"/>
        <p:cNvGrpSpPr/>
        <p:nvPr/>
      </p:nvGrpSpPr>
      <p:grpSpPr>
        <a:xfrm>
          <a:off x="0" y="0"/>
          <a:ext cx="0" cy="0"/>
          <a:chOff x="0" y="0"/>
          <a:chExt cx="0" cy="0"/>
        </a:xfrm>
      </p:grpSpPr>
      <p:pic>
        <p:nvPicPr>
          <p:cNvPr id="1737" name="Google Shape;1737;p317"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38" name="Google Shape;1738;p31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cxnSp>
        <p:nvCxnSpPr>
          <p:cNvPr id="1739" name="Google Shape;1739;p317"/>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1740" name="Google Shape;1740;p317"/>
          <p:cNvSpPr/>
          <p:nvPr/>
        </p:nvSpPr>
        <p:spPr>
          <a:xfrm>
            <a:off x="0" y="1037770"/>
            <a:ext cx="9144000" cy="1613989"/>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741" name="Google Shape;1741;p317"/>
          <p:cNvPicPr preferRelativeResize="0"/>
          <p:nvPr/>
        </p:nvPicPr>
        <p:blipFill rotWithShape="1">
          <a:blip r:embed="rId4">
            <a:alphaModFix/>
          </a:blip>
          <a:srcRect t="-453" b="47599"/>
          <a:stretch/>
        </p:blipFill>
        <p:spPr>
          <a:xfrm flipH="1">
            <a:off x="349865" y="721112"/>
            <a:ext cx="3612538" cy="4395173"/>
          </a:xfrm>
          <a:prstGeom prst="rect">
            <a:avLst/>
          </a:prstGeom>
          <a:noFill/>
          <a:ln>
            <a:noFill/>
          </a:ln>
        </p:spPr>
      </p:pic>
      <p:sp>
        <p:nvSpPr>
          <p:cNvPr id="1742" name="Google Shape;1742;p317"/>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Caption">
  <p:cSld name="1_Caption m7e5OmFcpos=">
    <p:spTree>
      <p:nvGrpSpPr>
        <p:cNvPr id="1" name="Shape 1743"/>
        <p:cNvGrpSpPr/>
        <p:nvPr/>
      </p:nvGrpSpPr>
      <p:grpSpPr>
        <a:xfrm>
          <a:off x="0" y="0"/>
          <a:ext cx="0" cy="0"/>
          <a:chOff x="0" y="0"/>
          <a:chExt cx="0" cy="0"/>
        </a:xfrm>
      </p:grpSpPr>
      <p:pic>
        <p:nvPicPr>
          <p:cNvPr id="1744" name="Google Shape;1744;p318"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45" name="Google Shape;1745;p318"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746" name="Google Shape;1746;p318"/>
          <p:cNvGrpSpPr/>
          <p:nvPr/>
        </p:nvGrpSpPr>
        <p:grpSpPr>
          <a:xfrm>
            <a:off x="-900" y="1034935"/>
            <a:ext cx="9146700" cy="1842077"/>
            <a:chOff x="-900" y="1034935"/>
            <a:chExt cx="9146700" cy="1842077"/>
          </a:xfrm>
        </p:grpSpPr>
        <p:sp>
          <p:nvSpPr>
            <p:cNvPr id="1747" name="Google Shape;1747;p318"/>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1748" name="Google Shape;1748;p318"/>
            <p:cNvCxnSpPr/>
            <p:nvPr/>
          </p:nvCxnSpPr>
          <p:spPr>
            <a:xfrm>
              <a:off x="-900" y="1034935"/>
              <a:ext cx="9145800" cy="0"/>
            </a:xfrm>
            <a:prstGeom prst="straightConnector1">
              <a:avLst/>
            </a:prstGeom>
            <a:noFill/>
            <a:ln w="12700" cap="flat" cmpd="sng">
              <a:solidFill>
                <a:schemeClr val="dk2"/>
              </a:solidFill>
              <a:prstDash val="solid"/>
              <a:round/>
              <a:headEnd type="none" w="sm" len="sm"/>
              <a:tailEnd type="none" w="sm" len="sm"/>
            </a:ln>
          </p:spPr>
        </p:cxnSp>
      </p:grpSp>
      <p:pic>
        <p:nvPicPr>
          <p:cNvPr id="1749" name="Google Shape;1749;p318"/>
          <p:cNvPicPr preferRelativeResize="0"/>
          <p:nvPr/>
        </p:nvPicPr>
        <p:blipFill rotWithShape="1">
          <a:blip r:embed="rId4">
            <a:alphaModFix/>
          </a:blip>
          <a:srcRect/>
          <a:stretch/>
        </p:blipFill>
        <p:spPr>
          <a:xfrm>
            <a:off x="244973" y="966439"/>
            <a:ext cx="4181755" cy="4151489"/>
          </a:xfrm>
          <a:prstGeom prst="rect">
            <a:avLst/>
          </a:prstGeom>
          <a:noFill/>
          <a:ln>
            <a:noFill/>
          </a:ln>
        </p:spPr>
      </p:pic>
      <p:sp>
        <p:nvSpPr>
          <p:cNvPr id="1750" name="Google Shape;1750;p318"/>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Caption">
  <p:cSld name="1_Caption a2W1bEpMH/8=">
    <p:spTree>
      <p:nvGrpSpPr>
        <p:cNvPr id="1" name="Shape 1751"/>
        <p:cNvGrpSpPr/>
        <p:nvPr/>
      </p:nvGrpSpPr>
      <p:grpSpPr>
        <a:xfrm>
          <a:off x="0" y="0"/>
          <a:ext cx="0" cy="0"/>
          <a:chOff x="0" y="0"/>
          <a:chExt cx="0" cy="0"/>
        </a:xfrm>
      </p:grpSpPr>
      <p:pic>
        <p:nvPicPr>
          <p:cNvPr id="1752" name="Google Shape;1752;p319"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53" name="Google Shape;1753;p319"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cxnSp>
        <p:nvCxnSpPr>
          <p:cNvPr id="1754" name="Google Shape;1754;p319"/>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1755" name="Google Shape;1755;p319"/>
          <p:cNvSpPr/>
          <p:nvPr/>
        </p:nvSpPr>
        <p:spPr>
          <a:xfrm>
            <a:off x="0" y="1037770"/>
            <a:ext cx="9144000" cy="161398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756" name="Google Shape;1756;p319"/>
          <p:cNvPicPr preferRelativeResize="0"/>
          <p:nvPr/>
        </p:nvPicPr>
        <p:blipFill rotWithShape="1">
          <a:blip r:embed="rId4">
            <a:alphaModFix/>
          </a:blip>
          <a:srcRect t="-453" b="47599"/>
          <a:stretch/>
        </p:blipFill>
        <p:spPr>
          <a:xfrm flipH="1">
            <a:off x="349865" y="721112"/>
            <a:ext cx="3612538" cy="4395173"/>
          </a:xfrm>
          <a:prstGeom prst="rect">
            <a:avLst/>
          </a:prstGeom>
          <a:noFill/>
          <a:ln>
            <a:noFill/>
          </a:ln>
        </p:spPr>
      </p:pic>
      <p:sp>
        <p:nvSpPr>
          <p:cNvPr id="1757" name="Google Shape;1757;p319"/>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Caption">
  <p:cSld name="1_Caption Vs0JyanmWWA=">
    <p:spTree>
      <p:nvGrpSpPr>
        <p:cNvPr id="1" name="Shape 1758"/>
        <p:cNvGrpSpPr/>
        <p:nvPr/>
      </p:nvGrpSpPr>
      <p:grpSpPr>
        <a:xfrm>
          <a:off x="0" y="0"/>
          <a:ext cx="0" cy="0"/>
          <a:chOff x="0" y="0"/>
          <a:chExt cx="0" cy="0"/>
        </a:xfrm>
      </p:grpSpPr>
      <p:pic>
        <p:nvPicPr>
          <p:cNvPr id="1759" name="Google Shape;1759;p320"/>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760" name="Google Shape;1760;p320" descr="Shape&#10;&#10;Description automatically generated with low confidence"/>
          <p:cNvPicPr preferRelativeResize="0"/>
          <p:nvPr/>
        </p:nvPicPr>
        <p:blipFill rotWithShape="1">
          <a:blip r:embed="rId3">
            <a:alphaModFix/>
          </a:blip>
          <a:srcRect/>
          <a:stretch/>
        </p:blipFill>
        <p:spPr>
          <a:xfrm>
            <a:off x="0" y="0"/>
            <a:ext cx="9143990" cy="5148000"/>
          </a:xfrm>
          <a:prstGeom prst="rect">
            <a:avLst/>
          </a:prstGeom>
          <a:noFill/>
          <a:ln>
            <a:noFill/>
          </a:ln>
        </p:spPr>
      </p:pic>
      <p:pic>
        <p:nvPicPr>
          <p:cNvPr id="1761" name="Google Shape;1761;p320" descr="A picture containing text, dark, night sky&#10;&#10;Description automatically generated"/>
          <p:cNvPicPr preferRelativeResize="0"/>
          <p:nvPr/>
        </p:nvPicPr>
        <p:blipFill rotWithShape="1">
          <a:blip r:embed="rId4">
            <a:alphaModFix/>
          </a:blip>
          <a:srcRect/>
          <a:stretch/>
        </p:blipFill>
        <p:spPr>
          <a:xfrm>
            <a:off x="962283" y="914400"/>
            <a:ext cx="7219434" cy="3459480"/>
          </a:xfrm>
          <a:prstGeom prst="rect">
            <a:avLst/>
          </a:prstGeom>
          <a:noFill/>
          <a:ln>
            <a:noFill/>
          </a:ln>
        </p:spPr>
      </p:pic>
      <p:pic>
        <p:nvPicPr>
          <p:cNvPr id="1762" name="Google Shape;1762;p320" descr="Chart&#10;&#10;Description automatically generated"/>
          <p:cNvPicPr preferRelativeResize="0"/>
          <p:nvPr/>
        </p:nvPicPr>
        <p:blipFill rotWithShape="1">
          <a:blip r:embed="rId5">
            <a:alphaModFix/>
          </a:blip>
          <a:srcRect/>
          <a:stretch/>
        </p:blipFill>
        <p:spPr>
          <a:xfrm>
            <a:off x="2567940" y="1200369"/>
            <a:ext cx="4008120" cy="2742762"/>
          </a:xfrm>
          <a:prstGeom prst="rect">
            <a:avLst/>
          </a:prstGeom>
          <a:noFill/>
          <a:ln>
            <a:noFill/>
          </a:ln>
        </p:spPr>
      </p:pic>
      <p:sp>
        <p:nvSpPr>
          <p:cNvPr id="1763" name="Google Shape;1763;p320"/>
          <p:cNvSpPr txBox="1">
            <a:spLocks noGrp="1"/>
          </p:cNvSpPr>
          <p:nvPr>
            <p:ph type="body" idx="1"/>
          </p:nvPr>
        </p:nvSpPr>
        <p:spPr>
          <a:xfrm rot="-525871">
            <a:off x="2714091" y="2148474"/>
            <a:ext cx="3673884" cy="55448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3200"/>
              <a:buFont typeface="Public Sans"/>
              <a:buNone/>
              <a:defRPr sz="2800" b="1" i="1"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Caption">
  <p:cSld name="1_Caption K8CAWNf7W+M=">
    <p:spTree>
      <p:nvGrpSpPr>
        <p:cNvPr id="1" name="Shape 1764"/>
        <p:cNvGrpSpPr/>
        <p:nvPr/>
      </p:nvGrpSpPr>
      <p:grpSpPr>
        <a:xfrm>
          <a:off x="0" y="0"/>
          <a:ext cx="0" cy="0"/>
          <a:chOff x="0" y="0"/>
          <a:chExt cx="0" cy="0"/>
        </a:xfrm>
      </p:grpSpPr>
      <p:grpSp>
        <p:nvGrpSpPr>
          <p:cNvPr id="1765" name="Google Shape;1765;p321"/>
          <p:cNvGrpSpPr/>
          <p:nvPr/>
        </p:nvGrpSpPr>
        <p:grpSpPr>
          <a:xfrm>
            <a:off x="444" y="0"/>
            <a:ext cx="9143556" cy="5143500"/>
            <a:chOff x="444" y="317809"/>
            <a:chExt cx="9143556" cy="5143500"/>
          </a:xfrm>
        </p:grpSpPr>
        <p:pic>
          <p:nvPicPr>
            <p:cNvPr id="1766" name="Google Shape;1766;p321"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767" name="Google Shape;1767;p321"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768" name="Google Shape;1768;p321"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pic>
        <p:nvPicPr>
          <p:cNvPr id="1769" name="Google Shape;1769;p321" descr="A picture containing text&#10;&#10;Description automatically generated"/>
          <p:cNvPicPr preferRelativeResize="0"/>
          <p:nvPr/>
        </p:nvPicPr>
        <p:blipFill rotWithShape="1">
          <a:blip r:embed="rId4">
            <a:alphaModFix amt="85000"/>
          </a:blip>
          <a:srcRect/>
          <a:stretch/>
        </p:blipFill>
        <p:spPr>
          <a:xfrm>
            <a:off x="2251213" y="1143261"/>
            <a:ext cx="4641574" cy="2799228"/>
          </a:xfrm>
          <a:prstGeom prst="rect">
            <a:avLst/>
          </a:prstGeom>
          <a:noFill/>
          <a:ln>
            <a:noFill/>
          </a:ln>
        </p:spPr>
      </p:pic>
      <p:sp>
        <p:nvSpPr>
          <p:cNvPr id="1770" name="Google Shape;1770;p321"/>
          <p:cNvSpPr txBox="1">
            <a:spLocks noGrp="1"/>
          </p:cNvSpPr>
          <p:nvPr>
            <p:ph type="body" idx="1"/>
          </p:nvPr>
        </p:nvSpPr>
        <p:spPr>
          <a:xfrm>
            <a:off x="2740961" y="1824708"/>
            <a:ext cx="3602088" cy="4724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71" name="Google Shape;1771;p321"/>
          <p:cNvSpPr txBox="1">
            <a:spLocks noGrp="1"/>
          </p:cNvSpPr>
          <p:nvPr>
            <p:ph type="body" idx="2"/>
          </p:nvPr>
        </p:nvSpPr>
        <p:spPr>
          <a:xfrm>
            <a:off x="2740960" y="2398916"/>
            <a:ext cx="3602088" cy="719671"/>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Caption">
  <p:cSld name="Discussion">
    <p:spTree>
      <p:nvGrpSpPr>
        <p:cNvPr id="1" name="Shape 1772"/>
        <p:cNvGrpSpPr/>
        <p:nvPr/>
      </p:nvGrpSpPr>
      <p:grpSpPr>
        <a:xfrm>
          <a:off x="0" y="0"/>
          <a:ext cx="0" cy="0"/>
          <a:chOff x="0" y="0"/>
          <a:chExt cx="0" cy="0"/>
        </a:xfrm>
      </p:grpSpPr>
      <p:pic>
        <p:nvPicPr>
          <p:cNvPr id="1773" name="Google Shape;1773;p322"/>
          <p:cNvPicPr preferRelativeResize="0"/>
          <p:nvPr/>
        </p:nvPicPr>
        <p:blipFill rotWithShape="1">
          <a:blip r:embed="rId2">
            <a:alphaModFix amt="70000"/>
          </a:blip>
          <a:srcRect t="1816" b="12611"/>
          <a:stretch/>
        </p:blipFill>
        <p:spPr>
          <a:xfrm>
            <a:off x="0" y="-1"/>
            <a:ext cx="9144000" cy="5143501"/>
          </a:xfrm>
          <a:prstGeom prst="rect">
            <a:avLst/>
          </a:prstGeom>
          <a:noFill/>
          <a:ln>
            <a:noFill/>
          </a:ln>
        </p:spPr>
      </p:pic>
      <p:pic>
        <p:nvPicPr>
          <p:cNvPr id="1774" name="Google Shape;1774;p322"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775" name="Google Shape;1775;p322"/>
          <p:cNvSpPr/>
          <p:nvPr/>
        </p:nvSpPr>
        <p:spPr>
          <a:xfrm>
            <a:off x="3322314" y="1790299"/>
            <a:ext cx="2539465" cy="644893"/>
          </a:xfrm>
          <a:prstGeom prst="roundRect">
            <a:avLst>
              <a:gd name="adj" fmla="val 12859"/>
            </a:avLst>
          </a:prstGeom>
          <a:solidFill>
            <a:schemeClr val="lt1"/>
          </a:solid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Public Sans"/>
              <a:ea typeface="Public Sans"/>
              <a:cs typeface="Public Sans"/>
              <a:sym typeface="Public Sans"/>
            </a:endParaRPr>
          </a:p>
        </p:txBody>
      </p:sp>
      <p:sp>
        <p:nvSpPr>
          <p:cNvPr id="1776" name="Google Shape;1776;p322"/>
          <p:cNvSpPr txBox="1">
            <a:spLocks noGrp="1"/>
          </p:cNvSpPr>
          <p:nvPr>
            <p:ph type="body" idx="1"/>
          </p:nvPr>
        </p:nvSpPr>
        <p:spPr>
          <a:xfrm>
            <a:off x="3553313" y="1914665"/>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77" name="Google Shape;1777;p322"/>
          <p:cNvSpPr txBox="1">
            <a:spLocks noGrp="1"/>
          </p:cNvSpPr>
          <p:nvPr>
            <p:ph type="body" idx="2"/>
          </p:nvPr>
        </p:nvSpPr>
        <p:spPr>
          <a:xfrm>
            <a:off x="2770956" y="2580686"/>
            <a:ext cx="3602088" cy="719671"/>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aption">
  <p:cSld name="Contents 5">
    <p:spTree>
      <p:nvGrpSpPr>
        <p:cNvPr id="1" name="Shape 75"/>
        <p:cNvGrpSpPr/>
        <p:nvPr/>
      </p:nvGrpSpPr>
      <p:grpSpPr>
        <a:xfrm>
          <a:off x="0" y="0"/>
          <a:ext cx="0" cy="0"/>
          <a:chOff x="0" y="0"/>
          <a:chExt cx="0" cy="0"/>
        </a:xfrm>
      </p:grpSpPr>
      <p:sp>
        <p:nvSpPr>
          <p:cNvPr id="76" name="Google Shape;76;p224"/>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77" name="Google Shape;77;p224"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78" name="Google Shape;78;p224"/>
          <p:cNvSpPr>
            <a:spLocks noGrp="1"/>
          </p:cNvSpPr>
          <p:nvPr>
            <p:ph type="pic" idx="2"/>
          </p:nvPr>
        </p:nvSpPr>
        <p:spPr>
          <a:xfrm>
            <a:off x="4734046" y="638171"/>
            <a:ext cx="4417249" cy="4030832"/>
          </a:xfrm>
          <a:prstGeom prst="rect">
            <a:avLst/>
          </a:prstGeom>
          <a:noFill/>
          <a:ln>
            <a:noFill/>
          </a:ln>
        </p:spPr>
      </p:sp>
      <p:sp>
        <p:nvSpPr>
          <p:cNvPr id="79" name="Google Shape;79;p224"/>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80" name="Google Shape;80;p224"/>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81" name="Google Shape;81;p224"/>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2" name="Google Shape;82;p224"/>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Caption">
  <p:cSld name="Discussion slide">
    <p:spTree>
      <p:nvGrpSpPr>
        <p:cNvPr id="1" name="Shape 1778"/>
        <p:cNvGrpSpPr/>
        <p:nvPr/>
      </p:nvGrpSpPr>
      <p:grpSpPr>
        <a:xfrm>
          <a:off x="0" y="0"/>
          <a:ext cx="0" cy="0"/>
          <a:chOff x="0" y="0"/>
          <a:chExt cx="0" cy="0"/>
        </a:xfrm>
      </p:grpSpPr>
      <p:grpSp>
        <p:nvGrpSpPr>
          <p:cNvPr id="1779" name="Google Shape;1779;p323"/>
          <p:cNvGrpSpPr/>
          <p:nvPr/>
        </p:nvGrpSpPr>
        <p:grpSpPr>
          <a:xfrm>
            <a:off x="-3149" y="1"/>
            <a:ext cx="9147149" cy="5143500"/>
            <a:chOff x="-3149" y="1"/>
            <a:chExt cx="9147149" cy="5143500"/>
          </a:xfrm>
        </p:grpSpPr>
        <p:pic>
          <p:nvPicPr>
            <p:cNvPr id="1780" name="Google Shape;1780;p323"/>
            <p:cNvPicPr preferRelativeResize="0"/>
            <p:nvPr/>
          </p:nvPicPr>
          <p:blipFill rotWithShape="1">
            <a:blip r:embed="rId2">
              <a:alphaModFix/>
            </a:blip>
            <a:srcRect t="2687" b="12936"/>
            <a:stretch/>
          </p:blipFill>
          <p:spPr>
            <a:xfrm>
              <a:off x="-3149" y="1"/>
              <a:ext cx="9144002" cy="5143500"/>
            </a:xfrm>
            <a:prstGeom prst="rect">
              <a:avLst/>
            </a:prstGeom>
            <a:noFill/>
            <a:ln>
              <a:noFill/>
            </a:ln>
          </p:spPr>
        </p:pic>
        <p:sp>
          <p:nvSpPr>
            <p:cNvPr id="1781" name="Google Shape;1781;p323"/>
            <p:cNvSpPr/>
            <p:nvPr/>
          </p:nvSpPr>
          <p:spPr>
            <a:xfrm>
              <a:off x="-938" y="2804160"/>
              <a:ext cx="9144938" cy="2339340"/>
            </a:xfrm>
            <a:prstGeom prst="rect">
              <a:avLst/>
            </a:prstGeom>
            <a:solidFill>
              <a:schemeClr val="dk2">
                <a:alpha val="7490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1782" name="Google Shape;1782;p323"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grpSp>
        <p:nvGrpSpPr>
          <p:cNvPr id="1783" name="Google Shape;1783;p323"/>
          <p:cNvGrpSpPr/>
          <p:nvPr/>
        </p:nvGrpSpPr>
        <p:grpSpPr>
          <a:xfrm>
            <a:off x="2349390" y="1908808"/>
            <a:ext cx="4506182" cy="1790703"/>
            <a:chOff x="2560319" y="1790699"/>
            <a:chExt cx="4084321" cy="1623060"/>
          </a:xfrm>
        </p:grpSpPr>
        <p:sp>
          <p:nvSpPr>
            <p:cNvPr id="1784" name="Google Shape;1784;p323"/>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1785" name="Google Shape;1785;p323"/>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1786" name="Google Shape;1786;p323"/>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87" name="Google Shape;1787;p323"/>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Caption">
  <p:cSld name="Discussion 3">
    <p:spTree>
      <p:nvGrpSpPr>
        <p:cNvPr id="1" name="Shape 1788"/>
        <p:cNvGrpSpPr/>
        <p:nvPr/>
      </p:nvGrpSpPr>
      <p:grpSpPr>
        <a:xfrm>
          <a:off x="0" y="0"/>
          <a:ext cx="0" cy="0"/>
          <a:chOff x="0" y="0"/>
          <a:chExt cx="0" cy="0"/>
        </a:xfrm>
      </p:grpSpPr>
      <p:grpSp>
        <p:nvGrpSpPr>
          <p:cNvPr id="1789" name="Google Shape;1789;p324"/>
          <p:cNvGrpSpPr/>
          <p:nvPr/>
        </p:nvGrpSpPr>
        <p:grpSpPr>
          <a:xfrm>
            <a:off x="-3149" y="1"/>
            <a:ext cx="9147149" cy="5143500"/>
            <a:chOff x="-3149" y="1"/>
            <a:chExt cx="9147149" cy="5143500"/>
          </a:xfrm>
        </p:grpSpPr>
        <p:pic>
          <p:nvPicPr>
            <p:cNvPr id="1790" name="Google Shape;1790;p324"/>
            <p:cNvPicPr preferRelativeResize="0"/>
            <p:nvPr/>
          </p:nvPicPr>
          <p:blipFill rotWithShape="1">
            <a:blip r:embed="rId2">
              <a:alphaModFix/>
            </a:blip>
            <a:srcRect t="2687" b="12936"/>
            <a:stretch/>
          </p:blipFill>
          <p:spPr>
            <a:xfrm>
              <a:off x="-3149" y="1"/>
              <a:ext cx="9144002" cy="5143500"/>
            </a:xfrm>
            <a:prstGeom prst="rect">
              <a:avLst/>
            </a:prstGeom>
            <a:noFill/>
            <a:ln>
              <a:noFill/>
            </a:ln>
          </p:spPr>
        </p:pic>
        <p:sp>
          <p:nvSpPr>
            <p:cNvPr id="1791" name="Google Shape;1791;p324"/>
            <p:cNvSpPr/>
            <p:nvPr/>
          </p:nvSpPr>
          <p:spPr>
            <a:xfrm>
              <a:off x="-938" y="2804160"/>
              <a:ext cx="9144938" cy="2339340"/>
            </a:xfrm>
            <a:prstGeom prst="rect">
              <a:avLst/>
            </a:prstGeom>
            <a:solidFill>
              <a:schemeClr val="accent1">
                <a:alpha val="7490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1792" name="Google Shape;1792;p324"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grpSp>
        <p:nvGrpSpPr>
          <p:cNvPr id="1793" name="Google Shape;1793;p324"/>
          <p:cNvGrpSpPr/>
          <p:nvPr/>
        </p:nvGrpSpPr>
        <p:grpSpPr>
          <a:xfrm>
            <a:off x="2349390" y="1908808"/>
            <a:ext cx="4506182" cy="1790703"/>
            <a:chOff x="2560319" y="1790699"/>
            <a:chExt cx="4084321" cy="1623060"/>
          </a:xfrm>
        </p:grpSpPr>
        <p:sp>
          <p:nvSpPr>
            <p:cNvPr id="1794" name="Google Shape;1794;p324"/>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1795" name="Google Shape;1795;p324"/>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1796" name="Google Shape;1796;p324"/>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accen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97" name="Google Shape;1797;p324"/>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Caption">
  <p:cSld name="1_Caption 9vmjIQfqtF0=">
    <p:spTree>
      <p:nvGrpSpPr>
        <p:cNvPr id="1" name="Shape 1798"/>
        <p:cNvGrpSpPr/>
        <p:nvPr/>
      </p:nvGrpSpPr>
      <p:grpSpPr>
        <a:xfrm>
          <a:off x="0" y="0"/>
          <a:ext cx="0" cy="0"/>
          <a:chOff x="0" y="0"/>
          <a:chExt cx="0" cy="0"/>
        </a:xfrm>
      </p:grpSpPr>
      <p:sp>
        <p:nvSpPr>
          <p:cNvPr id="1799" name="Google Shape;1799;p325"/>
          <p:cNvSpPr/>
          <p:nvPr/>
        </p:nvSpPr>
        <p:spPr>
          <a:xfrm>
            <a:off x="4690334" y="0"/>
            <a:ext cx="4453668" cy="5139879"/>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800" name="Google Shape;1800;p325" descr="Shape&#10;&#10;Description automatically generated with low confidence"/>
          <p:cNvSpPr/>
          <p:nvPr/>
        </p:nvSpPr>
        <p:spPr>
          <a:xfrm>
            <a:off x="0" y="0"/>
            <a:ext cx="9144000" cy="5143500"/>
          </a:xfrm>
          <a:prstGeom prst="rect">
            <a:avLst/>
          </a:prstGeom>
          <a:solidFill>
            <a:srgbClr val="FFFFFF"/>
          </a:solidFill>
          <a:ln>
            <a:noFill/>
          </a:ln>
        </p:spPr>
      </p:sp>
      <p:sp>
        <p:nvSpPr>
          <p:cNvPr id="1801" name="Google Shape;1801;p325"/>
          <p:cNvSpPr>
            <a:spLocks noGrp="1"/>
          </p:cNvSpPr>
          <p:nvPr>
            <p:ph type="pic" idx="2"/>
          </p:nvPr>
        </p:nvSpPr>
        <p:spPr>
          <a:xfrm>
            <a:off x="-1" y="0"/>
            <a:ext cx="4690335" cy="5139879"/>
          </a:xfrm>
          <a:prstGeom prst="rect">
            <a:avLst/>
          </a:prstGeom>
          <a:noFill/>
          <a:ln>
            <a:noFill/>
          </a:ln>
        </p:spPr>
      </p:sp>
      <p:sp>
        <p:nvSpPr>
          <p:cNvPr id="1802" name="Google Shape;1802;p325"/>
          <p:cNvSpPr/>
          <p:nvPr/>
        </p:nvSpPr>
        <p:spPr>
          <a:xfrm>
            <a:off x="4548336" y="420700"/>
            <a:ext cx="4595664" cy="428172"/>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03" name="Google Shape;1803;p325"/>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04" name="Google Shape;1804;p325"/>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Caption">
  <p:cSld name="1_Caption iORC0upUlaM=">
    <p:spTree>
      <p:nvGrpSpPr>
        <p:cNvPr id="1" name="Shape 1805"/>
        <p:cNvGrpSpPr/>
        <p:nvPr/>
      </p:nvGrpSpPr>
      <p:grpSpPr>
        <a:xfrm>
          <a:off x="0" y="0"/>
          <a:ext cx="0" cy="0"/>
          <a:chOff x="0" y="0"/>
          <a:chExt cx="0" cy="0"/>
        </a:xfrm>
      </p:grpSpPr>
      <p:sp>
        <p:nvSpPr>
          <p:cNvPr id="1806" name="Google Shape;1806;p326"/>
          <p:cNvSpPr/>
          <p:nvPr/>
        </p:nvSpPr>
        <p:spPr>
          <a:xfrm>
            <a:off x="4690334" y="0"/>
            <a:ext cx="4453668" cy="513987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807" name="Google Shape;1807;p326" descr="Shape&#10;&#10;Description automatically generated with low confidence"/>
          <p:cNvSpPr/>
          <p:nvPr/>
        </p:nvSpPr>
        <p:spPr>
          <a:xfrm>
            <a:off x="0" y="0"/>
            <a:ext cx="9144000" cy="5143500"/>
          </a:xfrm>
          <a:prstGeom prst="rect">
            <a:avLst/>
          </a:prstGeom>
          <a:solidFill>
            <a:srgbClr val="FFFFFF"/>
          </a:solidFill>
          <a:ln>
            <a:noFill/>
          </a:ln>
        </p:spPr>
      </p:sp>
      <p:sp>
        <p:nvSpPr>
          <p:cNvPr id="1808" name="Google Shape;1808;p326"/>
          <p:cNvSpPr>
            <a:spLocks noGrp="1"/>
          </p:cNvSpPr>
          <p:nvPr>
            <p:ph type="pic" idx="2"/>
          </p:nvPr>
        </p:nvSpPr>
        <p:spPr>
          <a:xfrm>
            <a:off x="-1" y="0"/>
            <a:ext cx="4690335" cy="5139879"/>
          </a:xfrm>
          <a:prstGeom prst="rect">
            <a:avLst/>
          </a:prstGeom>
          <a:noFill/>
          <a:ln>
            <a:noFill/>
          </a:ln>
        </p:spPr>
      </p:sp>
      <p:sp>
        <p:nvSpPr>
          <p:cNvPr id="1809" name="Google Shape;1809;p326"/>
          <p:cNvSpPr/>
          <p:nvPr/>
        </p:nvSpPr>
        <p:spPr>
          <a:xfrm>
            <a:off x="4548336" y="420700"/>
            <a:ext cx="4595664" cy="428172"/>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10" name="Google Shape;1810;p326"/>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11" name="Google Shape;1811;p326"/>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Caption">
  <p:cSld name="1_Caption WNddCJ7k8bQ=">
    <p:spTree>
      <p:nvGrpSpPr>
        <p:cNvPr id="1" name="Shape 1812"/>
        <p:cNvGrpSpPr/>
        <p:nvPr/>
      </p:nvGrpSpPr>
      <p:grpSpPr>
        <a:xfrm>
          <a:off x="0" y="0"/>
          <a:ext cx="0" cy="0"/>
          <a:chOff x="0" y="0"/>
          <a:chExt cx="0" cy="0"/>
        </a:xfrm>
      </p:grpSpPr>
      <p:sp>
        <p:nvSpPr>
          <p:cNvPr id="1813" name="Google Shape;1813;p327"/>
          <p:cNvSpPr/>
          <p:nvPr/>
        </p:nvSpPr>
        <p:spPr>
          <a:xfrm>
            <a:off x="4690334" y="0"/>
            <a:ext cx="4453668" cy="513987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814" name="Google Shape;1814;p327" descr="Shape&#10;&#10;Description automatically generated with low confidence"/>
          <p:cNvSpPr/>
          <p:nvPr/>
        </p:nvSpPr>
        <p:spPr>
          <a:xfrm>
            <a:off x="0" y="0"/>
            <a:ext cx="9144000" cy="5143500"/>
          </a:xfrm>
          <a:prstGeom prst="rect">
            <a:avLst/>
          </a:prstGeom>
          <a:solidFill>
            <a:srgbClr val="FFFFFF"/>
          </a:solidFill>
          <a:ln>
            <a:noFill/>
          </a:ln>
        </p:spPr>
      </p:sp>
      <p:sp>
        <p:nvSpPr>
          <p:cNvPr id="1815" name="Google Shape;1815;p327"/>
          <p:cNvSpPr>
            <a:spLocks noGrp="1"/>
          </p:cNvSpPr>
          <p:nvPr>
            <p:ph type="pic" idx="2"/>
          </p:nvPr>
        </p:nvSpPr>
        <p:spPr>
          <a:xfrm>
            <a:off x="-1" y="0"/>
            <a:ext cx="4690335" cy="5139879"/>
          </a:xfrm>
          <a:prstGeom prst="rect">
            <a:avLst/>
          </a:prstGeom>
          <a:noFill/>
          <a:ln>
            <a:noFill/>
          </a:ln>
        </p:spPr>
      </p:sp>
      <p:sp>
        <p:nvSpPr>
          <p:cNvPr id="1816" name="Google Shape;1816;p327"/>
          <p:cNvSpPr/>
          <p:nvPr/>
        </p:nvSpPr>
        <p:spPr>
          <a:xfrm>
            <a:off x="4548336" y="420700"/>
            <a:ext cx="4595664" cy="428172"/>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17" name="Google Shape;1817;p327"/>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18" name="Google Shape;1818;p327"/>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Caption">
  <p:cSld name="Guided activity">
    <p:spTree>
      <p:nvGrpSpPr>
        <p:cNvPr id="1" name="Shape 1819"/>
        <p:cNvGrpSpPr/>
        <p:nvPr/>
      </p:nvGrpSpPr>
      <p:grpSpPr>
        <a:xfrm>
          <a:off x="0" y="0"/>
          <a:ext cx="0" cy="0"/>
          <a:chOff x="0" y="0"/>
          <a:chExt cx="0" cy="0"/>
        </a:xfrm>
      </p:grpSpPr>
      <p:sp>
        <p:nvSpPr>
          <p:cNvPr id="1820" name="Google Shape;1820;p328"/>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chemeClr val="lt1"/>
              </a:solidFill>
              <a:latin typeface="Public Sans"/>
              <a:ea typeface="Public Sans"/>
              <a:cs typeface="Public Sans"/>
              <a:sym typeface="Public Sans"/>
            </a:endParaRPr>
          </a:p>
        </p:txBody>
      </p:sp>
      <p:pic>
        <p:nvPicPr>
          <p:cNvPr id="1821" name="Google Shape;1821;p328" descr="Background pattern&#10;&#10;Description automatically generated"/>
          <p:cNvPicPr preferRelativeResize="0"/>
          <p:nvPr/>
        </p:nvPicPr>
        <p:blipFill rotWithShape="1">
          <a:blip r:embed="rId2">
            <a:alphaModFix/>
          </a:blip>
          <a:srcRect l="20567" r="20566" b="45930"/>
          <a:stretch/>
        </p:blipFill>
        <p:spPr>
          <a:xfrm rot="5400000">
            <a:off x="5391150" y="1390650"/>
            <a:ext cx="5143500" cy="2362200"/>
          </a:xfrm>
          <a:prstGeom prst="rect">
            <a:avLst/>
          </a:prstGeom>
          <a:solidFill>
            <a:schemeClr val="dk2"/>
          </a:solidFill>
          <a:ln>
            <a:noFill/>
          </a:ln>
        </p:spPr>
      </p:pic>
      <p:sp>
        <p:nvSpPr>
          <p:cNvPr id="1822" name="Google Shape;1822;p328" descr="Shape&#10;&#10;Description automatically generated with low confidence"/>
          <p:cNvSpPr/>
          <p:nvPr/>
        </p:nvSpPr>
        <p:spPr>
          <a:xfrm>
            <a:off x="0" y="0"/>
            <a:ext cx="9144000" cy="5143500"/>
          </a:xfrm>
          <a:prstGeom prst="rect">
            <a:avLst/>
          </a:prstGeom>
          <a:solidFill>
            <a:srgbClr val="FFFFFF"/>
          </a:solidFill>
          <a:ln>
            <a:noFill/>
          </a:ln>
        </p:spPr>
      </p:sp>
      <p:cxnSp>
        <p:nvCxnSpPr>
          <p:cNvPr id="1823" name="Google Shape;1823;p328"/>
          <p:cNvCxnSpPr/>
          <p:nvPr/>
        </p:nvCxnSpPr>
        <p:spPr>
          <a:xfrm>
            <a:off x="777369" y="2062045"/>
            <a:ext cx="0" cy="1882258"/>
          </a:xfrm>
          <a:prstGeom prst="straightConnector1">
            <a:avLst/>
          </a:prstGeom>
          <a:noFill/>
          <a:ln w="38100" cap="flat" cmpd="sng">
            <a:solidFill>
              <a:srgbClr val="22366A"/>
            </a:solidFill>
            <a:prstDash val="solid"/>
            <a:miter lim="800000"/>
            <a:headEnd type="none" w="sm" len="sm"/>
            <a:tailEnd type="none" w="sm" len="sm"/>
          </a:ln>
        </p:spPr>
      </p:cxnSp>
      <p:pic>
        <p:nvPicPr>
          <p:cNvPr id="1824" name="Google Shape;1824;p328" descr="A picture containing indoor&#10;&#10;Description automatically generated"/>
          <p:cNvPicPr preferRelativeResize="0"/>
          <p:nvPr/>
        </p:nvPicPr>
        <p:blipFill rotWithShape="1">
          <a:blip r:embed="rId3">
            <a:alphaModFix/>
          </a:blip>
          <a:srcRect l="20443" r="22451"/>
          <a:stretch/>
        </p:blipFill>
        <p:spPr>
          <a:xfrm>
            <a:off x="5353758" y="1004593"/>
            <a:ext cx="2781568" cy="3247434"/>
          </a:xfrm>
          <a:prstGeom prst="rect">
            <a:avLst/>
          </a:prstGeom>
          <a:noFill/>
          <a:ln w="28575" cap="flat" cmpd="sng">
            <a:solidFill>
              <a:srgbClr val="D8D8D8"/>
            </a:solidFill>
            <a:prstDash val="solid"/>
            <a:round/>
            <a:headEnd type="none" w="sm" len="sm"/>
            <a:tailEnd type="none" w="sm" len="sm"/>
          </a:ln>
        </p:spPr>
      </p:pic>
      <p:sp>
        <p:nvSpPr>
          <p:cNvPr id="1825" name="Google Shape;1825;p328"/>
          <p:cNvSpPr txBox="1">
            <a:spLocks noGrp="1"/>
          </p:cNvSpPr>
          <p:nvPr>
            <p:ph type="body" idx="1"/>
          </p:nvPr>
        </p:nvSpPr>
        <p:spPr>
          <a:xfrm>
            <a:off x="912063" y="2052267"/>
            <a:ext cx="3673884" cy="1882257"/>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dk1"/>
              </a:buClr>
              <a:buSzPts val="1500"/>
              <a:buFont typeface="Noto Sans Symbols"/>
              <a:buChar char="▪"/>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26" name="Google Shape;1826;p328"/>
          <p:cNvSpPr txBox="1">
            <a:spLocks noGrp="1"/>
          </p:cNvSpPr>
          <p:nvPr>
            <p:ph type="title"/>
          </p:nvPr>
        </p:nvSpPr>
        <p:spPr>
          <a:xfrm>
            <a:off x="912063" y="1246189"/>
            <a:ext cx="3673884" cy="5868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800"/>
              <a:buFont typeface="Public Sans"/>
              <a:buNone/>
              <a:defRPr sz="28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Caption">
  <p:cSld name="1_Caption M0Xe9e9IKF4=">
    <p:spTree>
      <p:nvGrpSpPr>
        <p:cNvPr id="1" name="Shape 1827"/>
        <p:cNvGrpSpPr/>
        <p:nvPr/>
      </p:nvGrpSpPr>
      <p:grpSpPr>
        <a:xfrm>
          <a:off x="0" y="0"/>
          <a:ext cx="0" cy="0"/>
          <a:chOff x="0" y="0"/>
          <a:chExt cx="0" cy="0"/>
        </a:xfrm>
      </p:grpSpPr>
      <p:pic>
        <p:nvPicPr>
          <p:cNvPr id="1828" name="Google Shape;1828;p329" descr="A picture containing graphical user interface&#10;&#10;Description automatically generated"/>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1829" name="Google Shape;1829;p329" descr="Shape&#10;&#10;Description automatically generated with low confidence"/>
          <p:cNvSpPr/>
          <p:nvPr/>
        </p:nvSpPr>
        <p:spPr>
          <a:xfrm>
            <a:off x="0" y="0"/>
            <a:ext cx="9144000" cy="5143500"/>
          </a:xfrm>
          <a:prstGeom prst="rect">
            <a:avLst/>
          </a:prstGeom>
          <a:solidFill>
            <a:srgbClr val="FFFFFF"/>
          </a:solidFill>
          <a:ln>
            <a:noFill/>
          </a:ln>
        </p:spPr>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matchingName="Divider 3">
  <p:cSld name="Divider 3">
    <p:bg>
      <p:bgPr>
        <a:solidFill>
          <a:srgbClr val="FD892C"/>
        </a:solidFill>
        <a:effectLst/>
      </p:bgPr>
    </p:bg>
    <p:spTree>
      <p:nvGrpSpPr>
        <p:cNvPr id="1" name="Shape 1830"/>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ontents 6">
    <p:spTree>
      <p:nvGrpSpPr>
        <p:cNvPr id="1" name="Shape 83"/>
        <p:cNvGrpSpPr/>
        <p:nvPr/>
      </p:nvGrpSpPr>
      <p:grpSpPr>
        <a:xfrm>
          <a:off x="0" y="0"/>
          <a:ext cx="0" cy="0"/>
          <a:chOff x="0" y="0"/>
          <a:chExt cx="0" cy="0"/>
        </a:xfrm>
      </p:grpSpPr>
      <p:sp>
        <p:nvSpPr>
          <p:cNvPr id="84" name="Google Shape;84;p225"/>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85" name="Google Shape;85;p225"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86" name="Google Shape;86;p225"/>
          <p:cNvSpPr>
            <a:spLocks noGrp="1"/>
          </p:cNvSpPr>
          <p:nvPr>
            <p:ph type="pic" idx="2"/>
          </p:nvPr>
        </p:nvSpPr>
        <p:spPr>
          <a:xfrm>
            <a:off x="4734046" y="638171"/>
            <a:ext cx="4417249" cy="4030832"/>
          </a:xfrm>
          <a:prstGeom prst="rect">
            <a:avLst/>
          </a:prstGeom>
          <a:noFill/>
          <a:ln>
            <a:noFill/>
          </a:ln>
        </p:spPr>
      </p:sp>
      <p:sp>
        <p:nvSpPr>
          <p:cNvPr id="87" name="Google Shape;87;p225"/>
          <p:cNvSpPr/>
          <p:nvPr/>
        </p:nvSpPr>
        <p:spPr>
          <a:xfrm>
            <a:off x="0" y="638171"/>
            <a:ext cx="4734046" cy="4030832"/>
          </a:xfrm>
          <a:prstGeom prst="rect">
            <a:avLst/>
          </a:prstGeom>
          <a:solidFill>
            <a:schemeClr val="accent1"/>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88" name="Google Shape;88;p22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89" name="Google Shape;89;p22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 name="Google Shape;90;p22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aption">
  <p:cSld name="Contents 7">
    <p:spTree>
      <p:nvGrpSpPr>
        <p:cNvPr id="1" name="Shape 91"/>
        <p:cNvGrpSpPr/>
        <p:nvPr/>
      </p:nvGrpSpPr>
      <p:grpSpPr>
        <a:xfrm>
          <a:off x="0" y="0"/>
          <a:ext cx="0" cy="0"/>
          <a:chOff x="0" y="0"/>
          <a:chExt cx="0" cy="0"/>
        </a:xfrm>
      </p:grpSpPr>
      <p:sp>
        <p:nvSpPr>
          <p:cNvPr id="92" name="Google Shape;92;p226"/>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93" name="Google Shape;93;p226"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94" name="Google Shape;94;p226"/>
          <p:cNvSpPr>
            <a:spLocks noGrp="1"/>
          </p:cNvSpPr>
          <p:nvPr>
            <p:ph type="pic" idx="2"/>
          </p:nvPr>
        </p:nvSpPr>
        <p:spPr>
          <a:xfrm>
            <a:off x="4734046" y="638171"/>
            <a:ext cx="4417249" cy="4030832"/>
          </a:xfrm>
          <a:prstGeom prst="rect">
            <a:avLst/>
          </a:prstGeom>
          <a:noFill/>
          <a:ln>
            <a:noFill/>
          </a:ln>
        </p:spPr>
      </p:sp>
      <p:sp>
        <p:nvSpPr>
          <p:cNvPr id="95" name="Google Shape;95;p226"/>
          <p:cNvSpPr/>
          <p:nvPr/>
        </p:nvSpPr>
        <p:spPr>
          <a:xfrm>
            <a:off x="0" y="638171"/>
            <a:ext cx="4734046" cy="4030832"/>
          </a:xfrm>
          <a:prstGeom prst="rect">
            <a:avLst/>
          </a:prstGeom>
          <a:solidFill>
            <a:schemeClr val="accent4"/>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96" name="Google Shape;96;p226"/>
          <p:cNvSpPr/>
          <p:nvPr/>
        </p:nvSpPr>
        <p:spPr>
          <a:xfrm>
            <a:off x="0" y="819942"/>
            <a:ext cx="144711" cy="323530"/>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97" name="Google Shape;97;p226"/>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8" name="Google Shape;98;p226"/>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aption">
  <p:cSld name="1_Caption 3">
    <p:spTree>
      <p:nvGrpSpPr>
        <p:cNvPr id="1" name="Shape 99"/>
        <p:cNvGrpSpPr/>
        <p:nvPr/>
      </p:nvGrpSpPr>
      <p:grpSpPr>
        <a:xfrm>
          <a:off x="0" y="0"/>
          <a:ext cx="0" cy="0"/>
          <a:chOff x="0" y="0"/>
          <a:chExt cx="0" cy="0"/>
        </a:xfrm>
      </p:grpSpPr>
      <p:pic>
        <p:nvPicPr>
          <p:cNvPr id="100" name="Google Shape;100;p227"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01" name="Google Shape;101;p22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 name="Google Shape;102;p22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3" name="Google Shape;103;p227"/>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aption">
  <p:cSld name="1_Caption 4">
    <p:spTree>
      <p:nvGrpSpPr>
        <p:cNvPr id="1" name="Shape 104"/>
        <p:cNvGrpSpPr/>
        <p:nvPr/>
      </p:nvGrpSpPr>
      <p:grpSpPr>
        <a:xfrm>
          <a:off x="0" y="0"/>
          <a:ext cx="0" cy="0"/>
          <a:chOff x="0" y="0"/>
          <a:chExt cx="0" cy="0"/>
        </a:xfrm>
      </p:grpSpPr>
      <p:pic>
        <p:nvPicPr>
          <p:cNvPr id="105" name="Google Shape;105;p228"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06" name="Google Shape;106;p22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7" name="Google Shape;107;p22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8" name="Google Shape;108;p228"/>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09" name="Google Shape;109;p228"/>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10" name="Google Shape;110;p228" descr="Application&#10;&#10;Description automatically generated with low confidence"/>
          <p:cNvPicPr preferRelativeResize="0"/>
          <p:nvPr/>
        </p:nvPicPr>
        <p:blipFill rotWithShape="1">
          <a:blip r:embed="rId3">
            <a:alphaModFix/>
          </a:blip>
          <a:srcRect/>
          <a:stretch/>
        </p:blipFill>
        <p:spPr>
          <a:xfrm>
            <a:off x="2325914" y="1371153"/>
            <a:ext cx="4492172" cy="3617988"/>
          </a:xfrm>
          <a:prstGeom prst="rect">
            <a:avLst/>
          </a:prstGeom>
          <a:noFill/>
          <a:ln>
            <a:noFill/>
          </a:ln>
        </p:spPr>
      </p:pic>
      <p:sp>
        <p:nvSpPr>
          <p:cNvPr id="111" name="Google Shape;111;p228"/>
          <p:cNvSpPr txBox="1">
            <a:spLocks noGrp="1"/>
          </p:cNvSpPr>
          <p:nvPr>
            <p:ph type="body" idx="2"/>
          </p:nvPr>
        </p:nvSpPr>
        <p:spPr>
          <a:xfrm>
            <a:off x="2552068"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aption">
  <p:cSld name="1_Caption 5">
    <p:spTree>
      <p:nvGrpSpPr>
        <p:cNvPr id="1" name="Shape 112"/>
        <p:cNvGrpSpPr/>
        <p:nvPr/>
      </p:nvGrpSpPr>
      <p:grpSpPr>
        <a:xfrm>
          <a:off x="0" y="0"/>
          <a:ext cx="0" cy="0"/>
          <a:chOff x="0" y="0"/>
          <a:chExt cx="0" cy="0"/>
        </a:xfrm>
      </p:grpSpPr>
      <p:pic>
        <p:nvPicPr>
          <p:cNvPr id="113" name="Google Shape;113;p229"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14" name="Google Shape;114;p22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5" name="Google Shape;115;p22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6" name="Google Shape;116;p229"/>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17" name="Google Shape;117;p229"/>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18" name="Google Shape;118;p229" descr="Application&#10;&#10;Description automatically generated with low confidence"/>
          <p:cNvPicPr preferRelativeResize="0"/>
          <p:nvPr/>
        </p:nvPicPr>
        <p:blipFill rotWithShape="1">
          <a:blip r:embed="rId3">
            <a:alphaModFix/>
          </a:blip>
          <a:srcRect/>
          <a:stretch/>
        </p:blipFill>
        <p:spPr>
          <a:xfrm>
            <a:off x="742441" y="1371153"/>
            <a:ext cx="4492172" cy="3617988"/>
          </a:xfrm>
          <a:prstGeom prst="rect">
            <a:avLst/>
          </a:prstGeom>
          <a:noFill/>
          <a:ln>
            <a:noFill/>
          </a:ln>
        </p:spPr>
      </p:pic>
      <p:sp>
        <p:nvSpPr>
          <p:cNvPr id="119" name="Google Shape;119;p229"/>
          <p:cNvSpPr txBox="1">
            <a:spLocks noGrp="1"/>
          </p:cNvSpPr>
          <p:nvPr>
            <p:ph type="body" idx="2"/>
          </p:nvPr>
        </p:nvSpPr>
        <p:spPr>
          <a:xfrm>
            <a:off x="968595"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aption">
  <p:cSld name="1_Caption 6">
    <p:spTree>
      <p:nvGrpSpPr>
        <p:cNvPr id="1" name="Shape 120"/>
        <p:cNvGrpSpPr/>
        <p:nvPr/>
      </p:nvGrpSpPr>
      <p:grpSpPr>
        <a:xfrm>
          <a:off x="0" y="0"/>
          <a:ext cx="0" cy="0"/>
          <a:chOff x="0" y="0"/>
          <a:chExt cx="0" cy="0"/>
        </a:xfrm>
      </p:grpSpPr>
      <p:pic>
        <p:nvPicPr>
          <p:cNvPr id="121" name="Google Shape;121;p230"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22" name="Google Shape;122;p23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3" name="Google Shape;123;p23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24" name="Google Shape;124;p230"/>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25" name="Google Shape;125;p230"/>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26" name="Google Shape;126;p230"/>
          <p:cNvPicPr preferRelativeResize="0"/>
          <p:nvPr/>
        </p:nvPicPr>
        <p:blipFill rotWithShape="1">
          <a:blip r:embed="rId3">
            <a:alphaModFix/>
          </a:blip>
          <a:srcRect/>
          <a:stretch/>
        </p:blipFill>
        <p:spPr>
          <a:xfrm>
            <a:off x="1703135" y="1363361"/>
            <a:ext cx="5737730" cy="3621752"/>
          </a:xfrm>
          <a:prstGeom prst="rect">
            <a:avLst/>
          </a:prstGeom>
          <a:noFill/>
          <a:ln>
            <a:noFill/>
          </a:ln>
        </p:spPr>
      </p:pic>
      <p:sp>
        <p:nvSpPr>
          <p:cNvPr id="127" name="Google Shape;127;p230"/>
          <p:cNvSpPr txBox="1">
            <a:spLocks noGrp="1"/>
          </p:cNvSpPr>
          <p:nvPr>
            <p:ph type="body" idx="2"/>
          </p:nvPr>
        </p:nvSpPr>
        <p:spPr>
          <a:xfrm>
            <a:off x="2032052" y="1886850"/>
            <a:ext cx="5071275" cy="2161037"/>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aption">
  <p:cSld name="1_Caption 7">
    <p:spTree>
      <p:nvGrpSpPr>
        <p:cNvPr id="1" name="Shape 128"/>
        <p:cNvGrpSpPr/>
        <p:nvPr/>
      </p:nvGrpSpPr>
      <p:grpSpPr>
        <a:xfrm>
          <a:off x="0" y="0"/>
          <a:ext cx="0" cy="0"/>
          <a:chOff x="0" y="0"/>
          <a:chExt cx="0" cy="0"/>
        </a:xfrm>
      </p:grpSpPr>
      <p:pic>
        <p:nvPicPr>
          <p:cNvPr id="129" name="Google Shape;129;p231"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30" name="Google Shape;130;p23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1" name="Google Shape;131;p23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32" name="Google Shape;132;p231"/>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33" name="Google Shape;133;p231"/>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34" name="Google Shape;134;p231"/>
          <p:cNvPicPr preferRelativeResize="0"/>
          <p:nvPr/>
        </p:nvPicPr>
        <p:blipFill rotWithShape="1">
          <a:blip r:embed="rId3">
            <a:alphaModFix/>
          </a:blip>
          <a:srcRect/>
          <a:stretch/>
        </p:blipFill>
        <p:spPr>
          <a:xfrm>
            <a:off x="2107222" y="1873493"/>
            <a:ext cx="4929556" cy="3111619"/>
          </a:xfrm>
          <a:prstGeom prst="rect">
            <a:avLst/>
          </a:prstGeom>
          <a:noFill/>
          <a:ln>
            <a:noFill/>
          </a:ln>
        </p:spPr>
      </p:pic>
      <p:sp>
        <p:nvSpPr>
          <p:cNvPr id="135" name="Google Shape;135;p231"/>
          <p:cNvSpPr txBox="1">
            <a:spLocks noGrp="1"/>
          </p:cNvSpPr>
          <p:nvPr>
            <p:ph type="body" idx="2"/>
          </p:nvPr>
        </p:nvSpPr>
        <p:spPr>
          <a:xfrm>
            <a:off x="2377740" y="2303181"/>
            <a:ext cx="4379900" cy="1934975"/>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aption">
  <p:cSld name="Contents 8">
    <p:spTree>
      <p:nvGrpSpPr>
        <p:cNvPr id="1" name="Shape 136"/>
        <p:cNvGrpSpPr/>
        <p:nvPr/>
      </p:nvGrpSpPr>
      <p:grpSpPr>
        <a:xfrm>
          <a:off x="0" y="0"/>
          <a:ext cx="0" cy="0"/>
          <a:chOff x="0" y="0"/>
          <a:chExt cx="0" cy="0"/>
        </a:xfrm>
      </p:grpSpPr>
      <p:pic>
        <p:nvPicPr>
          <p:cNvPr id="137" name="Google Shape;137;p232"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38" name="Google Shape;138;p232"/>
          <p:cNvSpPr/>
          <p:nvPr/>
        </p:nvSpPr>
        <p:spPr>
          <a:xfrm>
            <a:off x="4109012" y="748626"/>
            <a:ext cx="327256" cy="3808292"/>
          </a:xfrm>
          <a:prstGeom prst="rect">
            <a:avLst/>
          </a:prstGeom>
          <a:no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39" name="Google Shape;139;p232"/>
          <p:cNvSpPr>
            <a:spLocks noGrp="1"/>
          </p:cNvSpPr>
          <p:nvPr>
            <p:ph type="pic" idx="2"/>
          </p:nvPr>
        </p:nvSpPr>
        <p:spPr>
          <a:xfrm>
            <a:off x="0" y="667604"/>
            <a:ext cx="4201610" cy="3970337"/>
          </a:xfrm>
          <a:prstGeom prst="rect">
            <a:avLst/>
          </a:prstGeom>
          <a:noFill/>
          <a:ln>
            <a:noFill/>
          </a:ln>
        </p:spPr>
      </p:sp>
      <p:sp>
        <p:nvSpPr>
          <p:cNvPr id="140" name="Google Shape;140;p232"/>
          <p:cNvSpPr/>
          <p:nvPr/>
        </p:nvSpPr>
        <p:spPr>
          <a:xfrm>
            <a:off x="4436268" y="973867"/>
            <a:ext cx="4707732" cy="51392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41" name="Google Shape;141;p232"/>
          <p:cNvSpPr txBox="1">
            <a:spLocks noGrp="1"/>
          </p:cNvSpPr>
          <p:nvPr>
            <p:ph type="body" idx="1"/>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42" name="Google Shape;142;p232"/>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aption">
  <p:cSld name="Contents">
    <p:spTree>
      <p:nvGrpSpPr>
        <p:cNvPr id="1" name="Shape 10"/>
        <p:cNvGrpSpPr/>
        <p:nvPr/>
      </p:nvGrpSpPr>
      <p:grpSpPr>
        <a:xfrm>
          <a:off x="0" y="0"/>
          <a:ext cx="0" cy="0"/>
          <a:chOff x="0" y="0"/>
          <a:chExt cx="0" cy="0"/>
        </a:xfrm>
      </p:grpSpPr>
      <p:pic>
        <p:nvPicPr>
          <p:cNvPr id="11" name="Google Shape;11;p215" descr="A picture containing person, computer, indoor&#10;&#10;Description automatically generated"/>
          <p:cNvPicPr preferRelativeResize="0"/>
          <p:nvPr/>
        </p:nvPicPr>
        <p:blipFill rotWithShape="1">
          <a:blip r:embed="rId2">
            <a:alphaModFix/>
          </a:blip>
          <a:srcRect r="11110"/>
          <a:stretch/>
        </p:blipFill>
        <p:spPr>
          <a:xfrm flipH="1">
            <a:off x="0" y="0"/>
            <a:ext cx="9144000" cy="5143494"/>
          </a:xfrm>
          <a:prstGeom prst="rect">
            <a:avLst/>
          </a:prstGeom>
          <a:noFill/>
          <a:ln>
            <a:noFill/>
          </a:ln>
        </p:spPr>
      </p:pic>
      <p:pic>
        <p:nvPicPr>
          <p:cNvPr id="12" name="Google Shape;12;p215" descr="Shape&#10;&#10;Description automatically generated with low confidence"/>
          <p:cNvPicPr preferRelativeResize="0"/>
          <p:nvPr/>
        </p:nvPicPr>
        <p:blipFill rotWithShape="1">
          <a:blip r:embed="rId3">
            <a:alphaModFix/>
          </a:blip>
          <a:srcRect/>
          <a:stretch/>
        </p:blipFill>
        <p:spPr>
          <a:xfrm>
            <a:off x="0" y="6"/>
            <a:ext cx="9143990" cy="5148000"/>
          </a:xfrm>
          <a:prstGeom prst="rect">
            <a:avLst/>
          </a:prstGeom>
          <a:noFill/>
          <a:ln>
            <a:noFill/>
          </a:ln>
        </p:spPr>
      </p:pic>
      <p:sp>
        <p:nvSpPr>
          <p:cNvPr id="13" name="Google Shape;13;p215"/>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4" name="Google Shape;14;p21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5" name="Google Shape;15;p21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 name="Google Shape;16;p21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ontents 9">
    <p:spTree>
      <p:nvGrpSpPr>
        <p:cNvPr id="1" name="Shape 143"/>
        <p:cNvGrpSpPr/>
        <p:nvPr/>
      </p:nvGrpSpPr>
      <p:grpSpPr>
        <a:xfrm>
          <a:off x="0" y="0"/>
          <a:ext cx="0" cy="0"/>
          <a:chOff x="0" y="0"/>
          <a:chExt cx="0" cy="0"/>
        </a:xfrm>
      </p:grpSpPr>
      <p:pic>
        <p:nvPicPr>
          <p:cNvPr id="144" name="Google Shape;144;p233"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45" name="Google Shape;145;p233"/>
          <p:cNvSpPr/>
          <p:nvPr/>
        </p:nvSpPr>
        <p:spPr>
          <a:xfrm>
            <a:off x="4109012" y="748626"/>
            <a:ext cx="327256" cy="3808292"/>
          </a:xfrm>
          <a:prstGeom prst="rect">
            <a:avLst/>
          </a:prstGeom>
          <a:no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46" name="Google Shape;146;p233"/>
          <p:cNvSpPr>
            <a:spLocks noGrp="1"/>
          </p:cNvSpPr>
          <p:nvPr>
            <p:ph type="pic" idx="2"/>
          </p:nvPr>
        </p:nvSpPr>
        <p:spPr>
          <a:xfrm>
            <a:off x="0" y="667604"/>
            <a:ext cx="4201610" cy="3970337"/>
          </a:xfrm>
          <a:prstGeom prst="rect">
            <a:avLst/>
          </a:prstGeom>
          <a:noFill/>
          <a:ln>
            <a:noFill/>
          </a:ln>
        </p:spPr>
      </p:sp>
      <p:sp>
        <p:nvSpPr>
          <p:cNvPr id="147" name="Google Shape;147;p233"/>
          <p:cNvSpPr/>
          <p:nvPr/>
        </p:nvSpPr>
        <p:spPr>
          <a:xfrm>
            <a:off x="4436268" y="973867"/>
            <a:ext cx="4707732" cy="513923"/>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48" name="Google Shape;148;p233"/>
          <p:cNvSpPr txBox="1">
            <a:spLocks noGrp="1"/>
          </p:cNvSpPr>
          <p:nvPr>
            <p:ph type="body" idx="1"/>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49" name="Google Shape;149;p233"/>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aption">
  <p:cSld name="1_Caption 8">
    <p:spTree>
      <p:nvGrpSpPr>
        <p:cNvPr id="1" name="Shape 150"/>
        <p:cNvGrpSpPr/>
        <p:nvPr/>
      </p:nvGrpSpPr>
      <p:grpSpPr>
        <a:xfrm>
          <a:off x="0" y="0"/>
          <a:ext cx="0" cy="0"/>
          <a:chOff x="0" y="0"/>
          <a:chExt cx="0" cy="0"/>
        </a:xfrm>
      </p:grpSpPr>
      <p:sp>
        <p:nvSpPr>
          <p:cNvPr id="151" name="Google Shape;151;p234"/>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52" name="Google Shape;152;p234" descr="Shape&#10;&#10;Description automatically generated with low confidence"/>
          <p:cNvSpPr/>
          <p:nvPr/>
        </p:nvSpPr>
        <p:spPr>
          <a:xfrm>
            <a:off x="0" y="0"/>
            <a:ext cx="9144000" cy="5143500"/>
          </a:xfrm>
          <a:prstGeom prst="rect">
            <a:avLst/>
          </a:prstGeom>
          <a:solidFill>
            <a:srgbClr val="FFFFFF"/>
          </a:solidFill>
          <a:ln>
            <a:noFill/>
          </a:ln>
        </p:spPr>
      </p:sp>
      <p:sp>
        <p:nvSpPr>
          <p:cNvPr id="153" name="Google Shape;153;p234"/>
          <p:cNvSpPr>
            <a:spLocks noGrp="1"/>
          </p:cNvSpPr>
          <p:nvPr>
            <p:ph type="pic" idx="2"/>
          </p:nvPr>
        </p:nvSpPr>
        <p:spPr>
          <a:xfrm>
            <a:off x="1" y="0"/>
            <a:ext cx="4572000" cy="5143494"/>
          </a:xfrm>
          <a:prstGeom prst="rect">
            <a:avLst/>
          </a:prstGeom>
          <a:noFill/>
          <a:ln>
            <a:noFill/>
          </a:ln>
        </p:spPr>
      </p:sp>
      <p:sp>
        <p:nvSpPr>
          <p:cNvPr id="154" name="Google Shape;154;p234"/>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55" name="Google Shape;155;p234"/>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56" name="Google Shape;156;p234"/>
          <p:cNvSpPr/>
          <p:nvPr/>
        </p:nvSpPr>
        <p:spPr>
          <a:xfrm>
            <a:off x="4241543" y="1368179"/>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57" name="Google Shape;157;p234"/>
          <p:cNvSpPr>
            <a:spLocks noGrp="1"/>
          </p:cNvSpPr>
          <p:nvPr>
            <p:ph type="pic" idx="3"/>
          </p:nvPr>
        </p:nvSpPr>
        <p:spPr>
          <a:xfrm>
            <a:off x="4408678" y="1539292"/>
            <a:ext cx="318677" cy="318677"/>
          </a:xfrm>
          <a:prstGeom prst="rect">
            <a:avLst/>
          </a:prstGeom>
          <a:noFill/>
          <a:ln>
            <a:noFill/>
          </a:ln>
        </p:spPr>
      </p:sp>
      <p:sp>
        <p:nvSpPr>
          <p:cNvPr id="158" name="Google Shape;158;p234"/>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59" name="Google Shape;159;p234"/>
          <p:cNvSpPr/>
          <p:nvPr/>
        </p:nvSpPr>
        <p:spPr>
          <a:xfrm>
            <a:off x="4241543" y="2951688"/>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0" name="Google Shape;160;p234"/>
          <p:cNvSpPr>
            <a:spLocks noGrp="1"/>
          </p:cNvSpPr>
          <p:nvPr>
            <p:ph type="pic" idx="4"/>
          </p:nvPr>
        </p:nvSpPr>
        <p:spPr>
          <a:xfrm>
            <a:off x="4408678" y="3122801"/>
            <a:ext cx="318677" cy="318677"/>
          </a:xfrm>
          <a:prstGeom prst="rect">
            <a:avLst/>
          </a:prstGeom>
          <a:noFill/>
          <a:ln>
            <a:noFill/>
          </a:ln>
        </p:spPr>
      </p:sp>
      <p:sp>
        <p:nvSpPr>
          <p:cNvPr id="161" name="Google Shape;161;p234"/>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aption">
  <p:cSld name="1_Caption 9">
    <p:spTree>
      <p:nvGrpSpPr>
        <p:cNvPr id="1" name="Shape 162"/>
        <p:cNvGrpSpPr/>
        <p:nvPr/>
      </p:nvGrpSpPr>
      <p:grpSpPr>
        <a:xfrm>
          <a:off x="0" y="0"/>
          <a:ext cx="0" cy="0"/>
          <a:chOff x="0" y="0"/>
          <a:chExt cx="0" cy="0"/>
        </a:xfrm>
      </p:grpSpPr>
      <p:sp>
        <p:nvSpPr>
          <p:cNvPr id="163" name="Google Shape;163;p235"/>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4" name="Google Shape;164;p235" descr="Shape&#10;&#10;Description automatically generated with low confidence"/>
          <p:cNvSpPr/>
          <p:nvPr/>
        </p:nvSpPr>
        <p:spPr>
          <a:xfrm>
            <a:off x="0" y="0"/>
            <a:ext cx="9144000" cy="5143500"/>
          </a:xfrm>
          <a:prstGeom prst="rect">
            <a:avLst/>
          </a:prstGeom>
          <a:solidFill>
            <a:srgbClr val="FFFFFF"/>
          </a:solidFill>
          <a:ln>
            <a:noFill/>
          </a:ln>
        </p:spPr>
      </p:sp>
      <p:sp>
        <p:nvSpPr>
          <p:cNvPr id="165" name="Google Shape;165;p235"/>
          <p:cNvSpPr>
            <a:spLocks noGrp="1"/>
          </p:cNvSpPr>
          <p:nvPr>
            <p:ph type="pic" idx="2"/>
          </p:nvPr>
        </p:nvSpPr>
        <p:spPr>
          <a:xfrm>
            <a:off x="1" y="0"/>
            <a:ext cx="4572000" cy="5143494"/>
          </a:xfrm>
          <a:prstGeom prst="rect">
            <a:avLst/>
          </a:prstGeom>
          <a:noFill/>
          <a:ln>
            <a:noFill/>
          </a:ln>
        </p:spPr>
      </p:sp>
      <p:sp>
        <p:nvSpPr>
          <p:cNvPr id="166" name="Google Shape;166;p235"/>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7" name="Google Shape;167;p235"/>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68" name="Google Shape;168;p235"/>
          <p:cNvSpPr/>
          <p:nvPr/>
        </p:nvSpPr>
        <p:spPr>
          <a:xfrm>
            <a:off x="4241543" y="1368179"/>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9" name="Google Shape;169;p235"/>
          <p:cNvSpPr>
            <a:spLocks noGrp="1"/>
          </p:cNvSpPr>
          <p:nvPr>
            <p:ph type="pic" idx="3"/>
          </p:nvPr>
        </p:nvSpPr>
        <p:spPr>
          <a:xfrm>
            <a:off x="4408678" y="1539292"/>
            <a:ext cx="318677" cy="318677"/>
          </a:xfrm>
          <a:prstGeom prst="rect">
            <a:avLst/>
          </a:prstGeom>
          <a:noFill/>
          <a:ln>
            <a:noFill/>
          </a:ln>
        </p:spPr>
      </p:sp>
      <p:sp>
        <p:nvSpPr>
          <p:cNvPr id="170" name="Google Shape;170;p235"/>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71" name="Google Shape;171;p235"/>
          <p:cNvSpPr/>
          <p:nvPr/>
        </p:nvSpPr>
        <p:spPr>
          <a:xfrm>
            <a:off x="4241543" y="2951688"/>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72" name="Google Shape;172;p235"/>
          <p:cNvSpPr>
            <a:spLocks noGrp="1"/>
          </p:cNvSpPr>
          <p:nvPr>
            <p:ph type="pic" idx="4"/>
          </p:nvPr>
        </p:nvSpPr>
        <p:spPr>
          <a:xfrm>
            <a:off x="4408678" y="3122801"/>
            <a:ext cx="318677" cy="318677"/>
          </a:xfrm>
          <a:prstGeom prst="rect">
            <a:avLst/>
          </a:prstGeom>
          <a:noFill/>
          <a:ln>
            <a:noFill/>
          </a:ln>
        </p:spPr>
      </p:sp>
      <p:sp>
        <p:nvSpPr>
          <p:cNvPr id="173" name="Google Shape;173;p235"/>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aption">
  <p:cSld name="1_Caption 10">
    <p:spTree>
      <p:nvGrpSpPr>
        <p:cNvPr id="1" name="Shape 174"/>
        <p:cNvGrpSpPr/>
        <p:nvPr/>
      </p:nvGrpSpPr>
      <p:grpSpPr>
        <a:xfrm>
          <a:off x="0" y="0"/>
          <a:ext cx="0" cy="0"/>
          <a:chOff x="0" y="0"/>
          <a:chExt cx="0" cy="0"/>
        </a:xfrm>
      </p:grpSpPr>
      <p:pic>
        <p:nvPicPr>
          <p:cNvPr id="175" name="Google Shape;175;p23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76" name="Google Shape;176;p236"/>
          <p:cNvGrpSpPr/>
          <p:nvPr/>
        </p:nvGrpSpPr>
        <p:grpSpPr>
          <a:xfrm>
            <a:off x="4107305" y="941707"/>
            <a:ext cx="284686" cy="3999388"/>
            <a:chOff x="4107305" y="941707"/>
            <a:chExt cx="284686" cy="3999388"/>
          </a:xfrm>
        </p:grpSpPr>
        <p:sp>
          <p:nvSpPr>
            <p:cNvPr id="177" name="Google Shape;177;p236"/>
            <p:cNvSpPr/>
            <p:nvPr/>
          </p:nvSpPr>
          <p:spPr>
            <a:xfrm>
              <a:off x="4183432" y="1262627"/>
              <a:ext cx="208559" cy="3357548"/>
            </a:xfrm>
            <a:prstGeom prst="rect">
              <a:avLst/>
            </a:prstGeom>
            <a:solidFill>
              <a:srgbClr val="C4CF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78" name="Google Shape;178;p236"/>
            <p:cNvSpPr/>
            <p:nvPr/>
          </p:nvSpPr>
          <p:spPr>
            <a:xfrm>
              <a:off x="4112338" y="1097990"/>
              <a:ext cx="208559" cy="3686822"/>
            </a:xfrm>
            <a:prstGeom prst="rect">
              <a:avLst/>
            </a:prstGeom>
            <a:solidFill>
              <a:srgbClr val="5575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79" name="Google Shape;179;p236"/>
            <p:cNvSpPr/>
            <p:nvPr/>
          </p:nvSpPr>
          <p:spPr>
            <a:xfrm>
              <a:off x="4107305" y="941707"/>
              <a:ext cx="142497" cy="3999388"/>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
        <p:nvSpPr>
          <p:cNvPr id="180" name="Google Shape;180;p236"/>
          <p:cNvSpPr>
            <a:spLocks noGrp="1"/>
          </p:cNvSpPr>
          <p:nvPr>
            <p:ph type="pic" idx="2"/>
          </p:nvPr>
        </p:nvSpPr>
        <p:spPr>
          <a:xfrm>
            <a:off x="219360" y="856040"/>
            <a:ext cx="3958630" cy="4287460"/>
          </a:xfrm>
          <a:prstGeom prst="rect">
            <a:avLst/>
          </a:prstGeom>
          <a:noFill/>
          <a:ln>
            <a:noFill/>
          </a:ln>
        </p:spPr>
      </p:sp>
      <p:sp>
        <p:nvSpPr>
          <p:cNvPr id="181" name="Google Shape;181;p236"/>
          <p:cNvSpPr txBox="1">
            <a:spLocks noGrp="1"/>
          </p:cNvSpPr>
          <p:nvPr>
            <p:ph type="body" idx="1"/>
          </p:nvPr>
        </p:nvSpPr>
        <p:spPr>
          <a:xfrm>
            <a:off x="4524864" y="1268948"/>
            <a:ext cx="4399775" cy="3344907"/>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82" name="Google Shape;182;p23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83" name="Google Shape;183;p23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1_Title Slide">
  <p:cSld name="2_Title Slide">
    <p:spTree>
      <p:nvGrpSpPr>
        <p:cNvPr id="1" name="Shape 184"/>
        <p:cNvGrpSpPr/>
        <p:nvPr/>
      </p:nvGrpSpPr>
      <p:grpSpPr>
        <a:xfrm>
          <a:off x="0" y="0"/>
          <a:ext cx="0" cy="0"/>
          <a:chOff x="0" y="0"/>
          <a:chExt cx="0" cy="0"/>
        </a:xfrm>
      </p:grpSpPr>
      <p:pic>
        <p:nvPicPr>
          <p:cNvPr id="185" name="Google Shape;185;p23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86" name="Google Shape;186;p237"/>
          <p:cNvSpPr>
            <a:spLocks noGrp="1"/>
          </p:cNvSpPr>
          <p:nvPr>
            <p:ph type="pic" idx="2"/>
          </p:nvPr>
        </p:nvSpPr>
        <p:spPr>
          <a:xfrm>
            <a:off x="4572000" y="0"/>
            <a:ext cx="4571990" cy="5143494"/>
          </a:xfrm>
          <a:prstGeom prst="rect">
            <a:avLst/>
          </a:prstGeom>
          <a:noFill/>
          <a:ln>
            <a:noFill/>
          </a:ln>
        </p:spPr>
      </p:sp>
      <p:sp>
        <p:nvSpPr>
          <p:cNvPr id="187" name="Google Shape;187;p237"/>
          <p:cNvSpPr/>
          <p:nvPr/>
        </p:nvSpPr>
        <p:spPr>
          <a:xfrm>
            <a:off x="-1" y="1178120"/>
            <a:ext cx="4781551" cy="3333750"/>
          </a:xfrm>
          <a:prstGeom prst="rect">
            <a:avLst/>
          </a:prstGeom>
          <a:solidFill>
            <a:srgbClr val="C4CFEE">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88" name="Google Shape;188;p237"/>
          <p:cNvSpPr txBox="1">
            <a:spLocks noGrp="1"/>
          </p:cNvSpPr>
          <p:nvPr>
            <p:ph type="body" idx="1"/>
          </p:nvPr>
        </p:nvSpPr>
        <p:spPr>
          <a:xfrm>
            <a:off x="135731" y="1388586"/>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75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9" name="Google Shape;189;p23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0" name="Google Shape;190;p23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Caption">
  <p:cSld name="1_Caption 11">
    <p:spTree>
      <p:nvGrpSpPr>
        <p:cNvPr id="1" name="Shape 191"/>
        <p:cNvGrpSpPr/>
        <p:nvPr/>
      </p:nvGrpSpPr>
      <p:grpSpPr>
        <a:xfrm>
          <a:off x="0" y="0"/>
          <a:ext cx="0" cy="0"/>
          <a:chOff x="0" y="0"/>
          <a:chExt cx="0" cy="0"/>
        </a:xfrm>
      </p:grpSpPr>
      <p:pic>
        <p:nvPicPr>
          <p:cNvPr id="192" name="Google Shape;192;p23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93" name="Google Shape;193;p238"/>
          <p:cNvSpPr/>
          <p:nvPr/>
        </p:nvSpPr>
        <p:spPr>
          <a:xfrm>
            <a:off x="4135880" y="856040"/>
            <a:ext cx="142497" cy="879326"/>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94" name="Google Shape;194;p238"/>
          <p:cNvSpPr>
            <a:spLocks noGrp="1"/>
          </p:cNvSpPr>
          <p:nvPr>
            <p:ph type="pic" idx="2"/>
          </p:nvPr>
        </p:nvSpPr>
        <p:spPr>
          <a:xfrm>
            <a:off x="219360" y="856040"/>
            <a:ext cx="3958630" cy="4287460"/>
          </a:xfrm>
          <a:prstGeom prst="rect">
            <a:avLst/>
          </a:prstGeom>
          <a:noFill/>
          <a:ln>
            <a:noFill/>
          </a:ln>
        </p:spPr>
      </p:sp>
      <p:sp>
        <p:nvSpPr>
          <p:cNvPr id="195" name="Google Shape;195;p238"/>
          <p:cNvSpPr txBox="1">
            <a:spLocks noGrp="1"/>
          </p:cNvSpPr>
          <p:nvPr>
            <p:ph type="body" idx="1"/>
          </p:nvPr>
        </p:nvSpPr>
        <p:spPr>
          <a:xfrm>
            <a:off x="4480014" y="1685925"/>
            <a:ext cx="4444626" cy="2499576"/>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96" name="Google Shape;196;p23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7" name="Google Shape;197;p23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aption">
  <p:cSld name="1_Caption 12">
    <p:spTree>
      <p:nvGrpSpPr>
        <p:cNvPr id="1" name="Shape 198"/>
        <p:cNvGrpSpPr/>
        <p:nvPr/>
      </p:nvGrpSpPr>
      <p:grpSpPr>
        <a:xfrm>
          <a:off x="0" y="0"/>
          <a:ext cx="0" cy="0"/>
          <a:chOff x="0" y="0"/>
          <a:chExt cx="0" cy="0"/>
        </a:xfrm>
      </p:grpSpPr>
      <p:pic>
        <p:nvPicPr>
          <p:cNvPr id="199" name="Google Shape;199;p23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00" name="Google Shape;200;p239"/>
          <p:cNvSpPr/>
          <p:nvPr/>
        </p:nvSpPr>
        <p:spPr>
          <a:xfrm>
            <a:off x="3817856" y="656889"/>
            <a:ext cx="143829" cy="34409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01" name="Google Shape;201;p239"/>
          <p:cNvSpPr>
            <a:spLocks noGrp="1"/>
          </p:cNvSpPr>
          <p:nvPr>
            <p:ph type="pic" idx="2"/>
          </p:nvPr>
        </p:nvSpPr>
        <p:spPr>
          <a:xfrm>
            <a:off x="235670" y="0"/>
            <a:ext cx="3582186" cy="5143494"/>
          </a:xfrm>
          <a:prstGeom prst="rect">
            <a:avLst/>
          </a:prstGeom>
          <a:noFill/>
          <a:ln>
            <a:noFill/>
          </a:ln>
        </p:spPr>
      </p:sp>
      <p:sp>
        <p:nvSpPr>
          <p:cNvPr id="202" name="Google Shape;202;p239"/>
          <p:cNvSpPr txBox="1">
            <a:spLocks noGrp="1"/>
          </p:cNvSpPr>
          <p:nvPr>
            <p:ph type="title"/>
          </p:nvPr>
        </p:nvSpPr>
        <p:spPr>
          <a:xfrm>
            <a:off x="4079869"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dk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3" name="Google Shape;203;p239"/>
          <p:cNvSpPr txBox="1">
            <a:spLocks noGrp="1"/>
          </p:cNvSpPr>
          <p:nvPr>
            <p:ph type="body" idx="1"/>
          </p:nvPr>
        </p:nvSpPr>
        <p:spPr>
          <a:xfrm>
            <a:off x="4079868" y="1539292"/>
            <a:ext cx="4688211"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rgbClr val="000000"/>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aption">
  <p:cSld name="1_Caption 13">
    <p:spTree>
      <p:nvGrpSpPr>
        <p:cNvPr id="1" name="Shape 204"/>
        <p:cNvGrpSpPr/>
        <p:nvPr/>
      </p:nvGrpSpPr>
      <p:grpSpPr>
        <a:xfrm>
          <a:off x="0" y="0"/>
          <a:ext cx="0" cy="0"/>
          <a:chOff x="0" y="0"/>
          <a:chExt cx="0" cy="0"/>
        </a:xfrm>
      </p:grpSpPr>
      <p:sp>
        <p:nvSpPr>
          <p:cNvPr id="205" name="Google Shape;205;p240"/>
          <p:cNvSpPr/>
          <p:nvPr/>
        </p:nvSpPr>
        <p:spPr>
          <a:xfrm>
            <a:off x="5312964" y="0"/>
            <a:ext cx="3831036" cy="514349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06" name="Google Shape;206;p240" descr="Shape&#10;&#10;Description automatically generated with low confidence"/>
          <p:cNvSpPr/>
          <p:nvPr/>
        </p:nvSpPr>
        <p:spPr>
          <a:xfrm>
            <a:off x="0" y="0"/>
            <a:ext cx="9144000" cy="5143500"/>
          </a:xfrm>
          <a:prstGeom prst="rect">
            <a:avLst/>
          </a:prstGeom>
          <a:solidFill>
            <a:srgbClr val="FFFFFF"/>
          </a:solidFill>
          <a:ln>
            <a:noFill/>
          </a:ln>
        </p:spPr>
      </p:sp>
      <p:sp>
        <p:nvSpPr>
          <p:cNvPr id="207" name="Google Shape;207;p240"/>
          <p:cNvSpPr/>
          <p:nvPr/>
        </p:nvSpPr>
        <p:spPr>
          <a:xfrm>
            <a:off x="5302804" y="575609"/>
            <a:ext cx="143829"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08" name="Google Shape;208;p240"/>
          <p:cNvSpPr>
            <a:spLocks noGrp="1"/>
          </p:cNvSpPr>
          <p:nvPr>
            <p:ph type="pic" idx="2"/>
          </p:nvPr>
        </p:nvSpPr>
        <p:spPr>
          <a:xfrm>
            <a:off x="-1" y="0"/>
            <a:ext cx="5312965" cy="5143494"/>
          </a:xfrm>
          <a:prstGeom prst="rect">
            <a:avLst/>
          </a:prstGeom>
          <a:noFill/>
          <a:ln>
            <a:noFill/>
          </a:ln>
        </p:spPr>
      </p:sp>
      <p:sp>
        <p:nvSpPr>
          <p:cNvPr id="209" name="Google Shape;209;p240"/>
          <p:cNvSpPr txBox="1">
            <a:spLocks noGrp="1"/>
          </p:cNvSpPr>
          <p:nvPr>
            <p:ph type="title"/>
          </p:nvPr>
        </p:nvSpPr>
        <p:spPr>
          <a:xfrm>
            <a:off x="5564817" y="575609"/>
            <a:ext cx="3405248"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0" name="Google Shape;210;p240"/>
          <p:cNvSpPr txBox="1">
            <a:spLocks noGrp="1"/>
          </p:cNvSpPr>
          <p:nvPr>
            <p:ph type="body" idx="1"/>
          </p:nvPr>
        </p:nvSpPr>
        <p:spPr>
          <a:xfrm>
            <a:off x="5564818" y="1254812"/>
            <a:ext cx="3452368" cy="342894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aption">
  <p:cSld name="1_Caption 14">
    <p:spTree>
      <p:nvGrpSpPr>
        <p:cNvPr id="1" name="Shape 211"/>
        <p:cNvGrpSpPr/>
        <p:nvPr/>
      </p:nvGrpSpPr>
      <p:grpSpPr>
        <a:xfrm>
          <a:off x="0" y="0"/>
          <a:ext cx="0" cy="0"/>
          <a:chOff x="0" y="0"/>
          <a:chExt cx="0" cy="0"/>
        </a:xfrm>
      </p:grpSpPr>
      <p:sp>
        <p:nvSpPr>
          <p:cNvPr id="212" name="Google Shape;212;p241"/>
          <p:cNvSpPr/>
          <p:nvPr/>
        </p:nvSpPr>
        <p:spPr>
          <a:xfrm>
            <a:off x="0" y="-1"/>
            <a:ext cx="4898780" cy="5143498"/>
          </a:xfrm>
          <a:prstGeom prst="rect">
            <a:avLst/>
          </a:prstGeom>
          <a:solidFill>
            <a:srgbClr val="22366A"/>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050" b="0" i="0" u="none" strike="noStrike" cap="none">
              <a:solidFill>
                <a:schemeClr val="lt1"/>
              </a:solidFill>
              <a:latin typeface="Arial"/>
              <a:ea typeface="Arial"/>
              <a:cs typeface="Arial"/>
              <a:sym typeface="Arial"/>
            </a:endParaRPr>
          </a:p>
        </p:txBody>
      </p:sp>
      <p:pic>
        <p:nvPicPr>
          <p:cNvPr id="213" name="Google Shape;213;p241"/>
          <p:cNvPicPr preferRelativeResize="0"/>
          <p:nvPr/>
        </p:nvPicPr>
        <p:blipFill rotWithShape="1">
          <a:blip r:embed="rId2">
            <a:alphaModFix/>
          </a:blip>
          <a:srcRect l="20639" r="24166"/>
          <a:stretch/>
        </p:blipFill>
        <p:spPr>
          <a:xfrm>
            <a:off x="4885624" y="3"/>
            <a:ext cx="4258376" cy="5143498"/>
          </a:xfrm>
          <a:prstGeom prst="rect">
            <a:avLst/>
          </a:prstGeom>
          <a:noFill/>
          <a:ln>
            <a:noFill/>
          </a:ln>
        </p:spPr>
      </p:pic>
      <p:pic>
        <p:nvPicPr>
          <p:cNvPr id="214" name="Google Shape;214;p241"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215" name="Google Shape;215;p241"/>
          <p:cNvSpPr/>
          <p:nvPr/>
        </p:nvSpPr>
        <p:spPr>
          <a:xfrm>
            <a:off x="0" y="378373"/>
            <a:ext cx="3866493" cy="461141"/>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216" name="Google Shape;216;p241"/>
          <p:cNvSpPr txBox="1">
            <a:spLocks noGrp="1"/>
          </p:cNvSpPr>
          <p:nvPr>
            <p:ph type="title"/>
          </p:nvPr>
        </p:nvSpPr>
        <p:spPr>
          <a:xfrm>
            <a:off x="144711" y="436897"/>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7" name="Google Shape;217;p241"/>
          <p:cNvSpPr txBox="1">
            <a:spLocks noGrp="1"/>
          </p:cNvSpPr>
          <p:nvPr>
            <p:ph type="body" idx="1"/>
          </p:nvPr>
        </p:nvSpPr>
        <p:spPr>
          <a:xfrm>
            <a:off x="144711" y="1422475"/>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18" name="Google Shape;218;p241"/>
          <p:cNvSpPr txBox="1">
            <a:spLocks noGrp="1"/>
          </p:cNvSpPr>
          <p:nvPr>
            <p:ph type="body" idx="2"/>
          </p:nvPr>
        </p:nvSpPr>
        <p:spPr>
          <a:xfrm>
            <a:off x="144711" y="954389"/>
            <a:ext cx="4343206" cy="358011"/>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lt1"/>
              </a:buClr>
              <a:buSzPts val="1500"/>
              <a:buFont typeface="Arial"/>
              <a:buAutoNum type="alphaUcPeriod"/>
              <a:defRPr sz="15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aption">
  <p:cSld name="1_Caption 15">
    <p:spTree>
      <p:nvGrpSpPr>
        <p:cNvPr id="1" name="Shape 219"/>
        <p:cNvGrpSpPr/>
        <p:nvPr/>
      </p:nvGrpSpPr>
      <p:grpSpPr>
        <a:xfrm>
          <a:off x="0" y="0"/>
          <a:ext cx="0" cy="0"/>
          <a:chOff x="0" y="0"/>
          <a:chExt cx="0" cy="0"/>
        </a:xfrm>
      </p:grpSpPr>
      <p:grpSp>
        <p:nvGrpSpPr>
          <p:cNvPr id="220" name="Google Shape;220;p242"/>
          <p:cNvGrpSpPr/>
          <p:nvPr/>
        </p:nvGrpSpPr>
        <p:grpSpPr>
          <a:xfrm>
            <a:off x="2494464" y="494214"/>
            <a:ext cx="4155074" cy="4155073"/>
            <a:chOff x="2119794" y="-36836"/>
            <a:chExt cx="5217173" cy="5217173"/>
          </a:xfrm>
        </p:grpSpPr>
        <p:sp>
          <p:nvSpPr>
            <p:cNvPr id="221" name="Google Shape;221;p242"/>
            <p:cNvSpPr/>
            <p:nvPr/>
          </p:nvSpPr>
          <p:spPr>
            <a:xfrm rot="-10121413">
              <a:off x="5995473" y="1510692"/>
              <a:ext cx="1065477" cy="452456"/>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22" name="Google Shape;222;p242"/>
            <p:cNvSpPr/>
            <p:nvPr/>
          </p:nvSpPr>
          <p:spPr>
            <a:xfrm rot="1811965">
              <a:off x="2648325" y="3118285"/>
              <a:ext cx="827384" cy="452456"/>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nvGrpSpPr>
            <p:cNvPr id="223" name="Google Shape;223;p242"/>
            <p:cNvGrpSpPr/>
            <p:nvPr/>
          </p:nvGrpSpPr>
          <p:grpSpPr>
            <a:xfrm>
              <a:off x="2119794" y="-36836"/>
              <a:ext cx="5217173" cy="5217173"/>
              <a:chOff x="2334961" y="334711"/>
              <a:chExt cx="4626477" cy="4626477"/>
            </a:xfrm>
          </p:grpSpPr>
          <p:grpSp>
            <p:nvGrpSpPr>
              <p:cNvPr id="224" name="Google Shape;224;p242"/>
              <p:cNvGrpSpPr/>
              <p:nvPr/>
            </p:nvGrpSpPr>
            <p:grpSpPr>
              <a:xfrm>
                <a:off x="2334961" y="334711"/>
                <a:ext cx="4626477" cy="4626477"/>
                <a:chOff x="2334961" y="334711"/>
                <a:chExt cx="4626477" cy="4626477"/>
              </a:xfrm>
            </p:grpSpPr>
            <p:sp>
              <p:nvSpPr>
                <p:cNvPr id="225" name="Google Shape;225;p242"/>
                <p:cNvSpPr/>
                <p:nvPr/>
              </p:nvSpPr>
              <p:spPr>
                <a:xfrm>
                  <a:off x="2978950" y="978700"/>
                  <a:ext cx="3338500" cy="33385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26" name="Google Shape;226;p242"/>
                <p:cNvSpPr/>
                <p:nvPr/>
              </p:nvSpPr>
              <p:spPr>
                <a:xfrm rot="-3390336">
                  <a:off x="2978950" y="978700"/>
                  <a:ext cx="3338500" cy="3338500"/>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27" name="Google Shape;227;p242"/>
                <p:cNvSpPr/>
                <p:nvPr/>
              </p:nvSpPr>
              <p:spPr>
                <a:xfrm rot="-5737848">
                  <a:off x="2978950" y="978700"/>
                  <a:ext cx="3338500" cy="3338500"/>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28" name="Google Shape;228;p242"/>
              <p:cNvSpPr/>
              <p:nvPr/>
            </p:nvSpPr>
            <p:spPr>
              <a:xfrm>
                <a:off x="3154305" y="1154055"/>
                <a:ext cx="2987791" cy="29877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29" name="Google Shape;229;p242"/>
            <p:cNvSpPr/>
            <p:nvPr/>
          </p:nvSpPr>
          <p:spPr>
            <a:xfrm>
              <a:off x="2361789" y="1620202"/>
              <a:ext cx="4733182" cy="1903095"/>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sp>
        <p:nvSpPr>
          <p:cNvPr id="230" name="Google Shape;230;p242"/>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aption">
  <p:cSld name="1_Caption">
    <p:spTree>
      <p:nvGrpSpPr>
        <p:cNvPr id="1" name="Shape 17"/>
        <p:cNvGrpSpPr/>
        <p:nvPr/>
      </p:nvGrpSpPr>
      <p:grpSpPr>
        <a:xfrm>
          <a:off x="0" y="0"/>
          <a:ext cx="0" cy="0"/>
          <a:chOff x="0" y="0"/>
          <a:chExt cx="0" cy="0"/>
        </a:xfrm>
      </p:grpSpPr>
      <p:pic>
        <p:nvPicPr>
          <p:cNvPr id="18" name="Google Shape;18;p216"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19" name="Google Shape;19;p216"/>
          <p:cNvGrpSpPr/>
          <p:nvPr/>
        </p:nvGrpSpPr>
        <p:grpSpPr>
          <a:xfrm>
            <a:off x="270520" y="225967"/>
            <a:ext cx="175260" cy="2964623"/>
            <a:chOff x="270520" y="1140367"/>
            <a:chExt cx="175260" cy="2964623"/>
          </a:xfrm>
        </p:grpSpPr>
        <p:grpSp>
          <p:nvGrpSpPr>
            <p:cNvPr id="20" name="Google Shape;20;p216"/>
            <p:cNvGrpSpPr/>
            <p:nvPr/>
          </p:nvGrpSpPr>
          <p:grpSpPr>
            <a:xfrm>
              <a:off x="270520" y="2780648"/>
              <a:ext cx="175260" cy="1324342"/>
              <a:chOff x="129115" y="2837210"/>
              <a:chExt cx="175260" cy="1324342"/>
            </a:xfrm>
          </p:grpSpPr>
          <p:sp>
            <p:nvSpPr>
              <p:cNvPr id="21" name="Google Shape;21;p216"/>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22" name="Google Shape;22;p216"/>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23" name="Google Shape;23;p216"/>
            <p:cNvGrpSpPr/>
            <p:nvPr/>
          </p:nvGrpSpPr>
          <p:grpSpPr>
            <a:xfrm>
              <a:off x="270520" y="1140367"/>
              <a:ext cx="175260" cy="1310953"/>
              <a:chOff x="129115" y="1196929"/>
              <a:chExt cx="175260" cy="1310953"/>
            </a:xfrm>
          </p:grpSpPr>
          <p:cxnSp>
            <p:nvCxnSpPr>
              <p:cNvPr id="24" name="Google Shape;24;p216"/>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25" name="Google Shape;25;p216"/>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grpSp>
      <p:sp>
        <p:nvSpPr>
          <p:cNvPr id="26" name="Google Shape;26;p216"/>
          <p:cNvSpPr txBox="1"/>
          <p:nvPr/>
        </p:nvSpPr>
        <p:spPr>
          <a:xfrm>
            <a:off x="445780" y="1901300"/>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1" i="0" u="none" strike="noStrike" cap="none">
                <a:solidFill>
                  <a:schemeClr val="lt2"/>
                </a:solidFill>
                <a:latin typeface="Public Sans"/>
                <a:ea typeface="Public Sans"/>
                <a:cs typeface="Public Sans"/>
                <a:sym typeface="Public Sans"/>
              </a:rPr>
              <a:t>Learning outcome</a:t>
            </a:r>
            <a:endParaRPr/>
          </a:p>
        </p:txBody>
      </p:sp>
      <p:sp>
        <p:nvSpPr>
          <p:cNvPr id="27" name="Google Shape;27;p216"/>
          <p:cNvSpPr txBox="1"/>
          <p:nvPr/>
        </p:nvSpPr>
        <p:spPr>
          <a:xfrm>
            <a:off x="445779" y="237121"/>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1" i="0" u="none" strike="noStrike" cap="none">
                <a:solidFill>
                  <a:schemeClr val="dk2"/>
                </a:solidFill>
                <a:latin typeface="Public Sans"/>
                <a:ea typeface="Public Sans"/>
                <a:cs typeface="Public Sans"/>
                <a:sym typeface="Public Sans"/>
              </a:rPr>
              <a:t>Task -1</a:t>
            </a:r>
            <a:endParaRPr/>
          </a:p>
        </p:txBody>
      </p:sp>
      <p:sp>
        <p:nvSpPr>
          <p:cNvPr id="28" name="Google Shape;28;p216"/>
          <p:cNvSpPr txBox="1"/>
          <p:nvPr/>
        </p:nvSpPr>
        <p:spPr>
          <a:xfrm>
            <a:off x="489450" y="1058210"/>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aption">
  <p:cSld name="1_Caption 16">
    <p:spTree>
      <p:nvGrpSpPr>
        <p:cNvPr id="1" name="Shape 231"/>
        <p:cNvGrpSpPr/>
        <p:nvPr/>
      </p:nvGrpSpPr>
      <p:grpSpPr>
        <a:xfrm>
          <a:off x="0" y="0"/>
          <a:ext cx="0" cy="0"/>
          <a:chOff x="0" y="0"/>
          <a:chExt cx="0" cy="0"/>
        </a:xfrm>
      </p:grpSpPr>
      <p:grpSp>
        <p:nvGrpSpPr>
          <p:cNvPr id="232" name="Google Shape;232;p243"/>
          <p:cNvGrpSpPr/>
          <p:nvPr/>
        </p:nvGrpSpPr>
        <p:grpSpPr>
          <a:xfrm>
            <a:off x="2494465" y="494214"/>
            <a:ext cx="4155072" cy="4155073"/>
            <a:chOff x="2119794" y="-36836"/>
            <a:chExt cx="5217173" cy="5217173"/>
          </a:xfrm>
        </p:grpSpPr>
        <p:sp>
          <p:nvSpPr>
            <p:cNvPr id="233" name="Google Shape;233;p243"/>
            <p:cNvSpPr/>
            <p:nvPr/>
          </p:nvSpPr>
          <p:spPr>
            <a:xfrm rot="-10121413">
              <a:off x="5995473" y="1510692"/>
              <a:ext cx="1065477"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34" name="Google Shape;234;p243"/>
            <p:cNvSpPr/>
            <p:nvPr/>
          </p:nvSpPr>
          <p:spPr>
            <a:xfrm rot="1811965">
              <a:off x="2648325" y="3118285"/>
              <a:ext cx="827384"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235" name="Google Shape;235;p243"/>
            <p:cNvGrpSpPr/>
            <p:nvPr/>
          </p:nvGrpSpPr>
          <p:grpSpPr>
            <a:xfrm>
              <a:off x="2119794" y="-36836"/>
              <a:ext cx="5217173" cy="5217173"/>
              <a:chOff x="2334961" y="334711"/>
              <a:chExt cx="4626477" cy="4626477"/>
            </a:xfrm>
          </p:grpSpPr>
          <p:grpSp>
            <p:nvGrpSpPr>
              <p:cNvPr id="236" name="Google Shape;236;p243"/>
              <p:cNvGrpSpPr/>
              <p:nvPr/>
            </p:nvGrpSpPr>
            <p:grpSpPr>
              <a:xfrm>
                <a:off x="2334961" y="334711"/>
                <a:ext cx="4626477" cy="4626477"/>
                <a:chOff x="2334961" y="334711"/>
                <a:chExt cx="4626477" cy="4626477"/>
              </a:xfrm>
            </p:grpSpPr>
            <p:sp>
              <p:nvSpPr>
                <p:cNvPr id="237" name="Google Shape;237;p243"/>
                <p:cNvSpPr/>
                <p:nvPr/>
              </p:nvSpPr>
              <p:spPr>
                <a:xfrm>
                  <a:off x="2978950" y="978700"/>
                  <a:ext cx="3338500" cy="33385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38" name="Google Shape;238;p243"/>
                <p:cNvSpPr/>
                <p:nvPr/>
              </p:nvSpPr>
              <p:spPr>
                <a:xfrm rot="-3390336">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39" name="Google Shape;239;p243"/>
                <p:cNvSpPr/>
                <p:nvPr/>
              </p:nvSpPr>
              <p:spPr>
                <a:xfrm rot="-5737848">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40" name="Google Shape;240;p243"/>
              <p:cNvSpPr/>
              <p:nvPr/>
            </p:nvSpPr>
            <p:spPr>
              <a:xfrm>
                <a:off x="3154305" y="1154055"/>
                <a:ext cx="2987791" cy="29877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41" name="Google Shape;241;p243"/>
            <p:cNvSpPr/>
            <p:nvPr/>
          </p:nvSpPr>
          <p:spPr>
            <a:xfrm>
              <a:off x="2361789" y="1620202"/>
              <a:ext cx="4733182" cy="1903095"/>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C18A3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42" name="Google Shape;242;p243"/>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aption">
  <p:cSld name="1_Caption 17">
    <p:spTree>
      <p:nvGrpSpPr>
        <p:cNvPr id="1" name="Shape 243"/>
        <p:cNvGrpSpPr/>
        <p:nvPr/>
      </p:nvGrpSpPr>
      <p:grpSpPr>
        <a:xfrm>
          <a:off x="0" y="0"/>
          <a:ext cx="0" cy="0"/>
          <a:chOff x="0" y="0"/>
          <a:chExt cx="0" cy="0"/>
        </a:xfrm>
      </p:grpSpPr>
      <p:pic>
        <p:nvPicPr>
          <p:cNvPr id="244" name="Google Shape;244;p244"/>
          <p:cNvPicPr preferRelativeResize="0"/>
          <p:nvPr/>
        </p:nvPicPr>
        <p:blipFill rotWithShape="1">
          <a:blip r:embed="rId2">
            <a:alphaModFix/>
          </a:blip>
          <a:srcRect/>
          <a:stretch/>
        </p:blipFill>
        <p:spPr>
          <a:xfrm>
            <a:off x="2924496" y="901633"/>
            <a:ext cx="3295009" cy="3449032"/>
          </a:xfrm>
          <a:prstGeom prst="rect">
            <a:avLst/>
          </a:prstGeom>
          <a:noFill/>
          <a:ln>
            <a:noFill/>
          </a:ln>
        </p:spPr>
      </p:pic>
      <p:sp>
        <p:nvSpPr>
          <p:cNvPr id="245" name="Google Shape;245;p244"/>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aption">
  <p:cSld name="1_Caption 18">
    <p:spTree>
      <p:nvGrpSpPr>
        <p:cNvPr id="1" name="Shape 246"/>
        <p:cNvGrpSpPr/>
        <p:nvPr/>
      </p:nvGrpSpPr>
      <p:grpSpPr>
        <a:xfrm>
          <a:off x="0" y="0"/>
          <a:ext cx="0" cy="0"/>
          <a:chOff x="0" y="0"/>
          <a:chExt cx="0" cy="0"/>
        </a:xfrm>
      </p:grpSpPr>
      <p:pic>
        <p:nvPicPr>
          <p:cNvPr id="247" name="Google Shape;247;p245"/>
          <p:cNvPicPr preferRelativeResize="0"/>
          <p:nvPr/>
        </p:nvPicPr>
        <p:blipFill rotWithShape="1">
          <a:blip r:embed="rId2">
            <a:alphaModFix/>
          </a:blip>
          <a:srcRect/>
          <a:stretch/>
        </p:blipFill>
        <p:spPr>
          <a:xfrm>
            <a:off x="2555408" y="637575"/>
            <a:ext cx="4004832" cy="4042613"/>
          </a:xfrm>
          <a:prstGeom prst="rect">
            <a:avLst/>
          </a:prstGeom>
          <a:noFill/>
          <a:ln>
            <a:noFill/>
          </a:ln>
        </p:spPr>
      </p:pic>
      <p:sp>
        <p:nvSpPr>
          <p:cNvPr id="248" name="Google Shape;248;p245"/>
          <p:cNvSpPr txBox="1">
            <a:spLocks noGrp="1"/>
          </p:cNvSpPr>
          <p:nvPr>
            <p:ph type="body" idx="1"/>
          </p:nvPr>
        </p:nvSpPr>
        <p:spPr>
          <a:xfrm>
            <a:off x="3028189"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0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Caption">
  <p:cSld name="1_Caption 19">
    <p:spTree>
      <p:nvGrpSpPr>
        <p:cNvPr id="1" name="Shape 249"/>
        <p:cNvGrpSpPr/>
        <p:nvPr/>
      </p:nvGrpSpPr>
      <p:grpSpPr>
        <a:xfrm>
          <a:off x="0" y="0"/>
          <a:ext cx="0" cy="0"/>
          <a:chOff x="0" y="0"/>
          <a:chExt cx="0" cy="0"/>
        </a:xfrm>
      </p:grpSpPr>
      <p:pic>
        <p:nvPicPr>
          <p:cNvPr id="250" name="Google Shape;250;p246" descr="Icon&#10;&#10;Description automatically generated"/>
          <p:cNvPicPr preferRelativeResize="0"/>
          <p:nvPr/>
        </p:nvPicPr>
        <p:blipFill rotWithShape="1">
          <a:blip r:embed="rId2">
            <a:alphaModFix/>
          </a:blip>
          <a:srcRect/>
          <a:stretch/>
        </p:blipFill>
        <p:spPr>
          <a:xfrm>
            <a:off x="2360040" y="277448"/>
            <a:ext cx="4422039" cy="4588604"/>
          </a:xfrm>
          <a:prstGeom prst="rect">
            <a:avLst/>
          </a:prstGeom>
          <a:noFill/>
          <a:ln>
            <a:noFill/>
          </a:ln>
        </p:spPr>
      </p:pic>
      <p:sp>
        <p:nvSpPr>
          <p:cNvPr id="251" name="Google Shape;251;p246"/>
          <p:cNvSpPr txBox="1">
            <a:spLocks noGrp="1"/>
          </p:cNvSpPr>
          <p:nvPr>
            <p:ph type="body" idx="1"/>
          </p:nvPr>
        </p:nvSpPr>
        <p:spPr>
          <a:xfrm>
            <a:off x="3117397" y="2666490"/>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52" name="Google Shape;252;p246"/>
          <p:cNvSpPr txBox="1">
            <a:spLocks noGrp="1"/>
          </p:cNvSpPr>
          <p:nvPr>
            <p:ph type="body" idx="2"/>
          </p:nvPr>
        </p:nvSpPr>
        <p:spPr>
          <a:xfrm>
            <a:off x="2894151" y="1477631"/>
            <a:ext cx="1510581" cy="50728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2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Caption">
  <p:cSld name="1_Caption 20">
    <p:spTree>
      <p:nvGrpSpPr>
        <p:cNvPr id="1" name="Shape 253"/>
        <p:cNvGrpSpPr/>
        <p:nvPr/>
      </p:nvGrpSpPr>
      <p:grpSpPr>
        <a:xfrm>
          <a:off x="0" y="0"/>
          <a:ext cx="0" cy="0"/>
          <a:chOff x="0" y="0"/>
          <a:chExt cx="0" cy="0"/>
        </a:xfrm>
      </p:grpSpPr>
      <p:pic>
        <p:nvPicPr>
          <p:cNvPr id="254" name="Google Shape;254;p24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55" name="Google Shape;255;p247"/>
          <p:cNvSpPr/>
          <p:nvPr/>
        </p:nvSpPr>
        <p:spPr>
          <a:xfrm>
            <a:off x="496108" y="1739452"/>
            <a:ext cx="840827" cy="1856806"/>
          </a:xfrm>
          <a:prstGeom prst="roundRect">
            <a:avLst>
              <a:gd name="adj" fmla="val 11078"/>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56" name="Google Shape;256;p247"/>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257" name="Google Shape;257;p247"/>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58" name="Google Shape;258;p247"/>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59" name="Google Shape;259;p247"/>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260" name="Google Shape;260;p247"/>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61" name="Google Shape;261;p247"/>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62" name="Google Shape;262;p247"/>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63" name="Google Shape;263;p24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64" name="Google Shape;264;p24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Caption">
  <p:cSld name="1_Caption 21">
    <p:spTree>
      <p:nvGrpSpPr>
        <p:cNvPr id="1" name="Shape 265"/>
        <p:cNvGrpSpPr/>
        <p:nvPr/>
      </p:nvGrpSpPr>
      <p:grpSpPr>
        <a:xfrm>
          <a:off x="0" y="0"/>
          <a:ext cx="0" cy="0"/>
          <a:chOff x="0" y="0"/>
          <a:chExt cx="0" cy="0"/>
        </a:xfrm>
      </p:grpSpPr>
      <p:pic>
        <p:nvPicPr>
          <p:cNvPr id="266" name="Google Shape;266;p24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67" name="Google Shape;267;p248"/>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68" name="Google Shape;268;p248"/>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269" name="Google Shape;269;p248"/>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70" name="Google Shape;270;p248"/>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71" name="Google Shape;271;p248"/>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272" name="Google Shape;272;p248"/>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73" name="Google Shape;273;p248"/>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74" name="Google Shape;274;p248"/>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75" name="Google Shape;275;p24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6" name="Google Shape;276;p24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Caption">
  <p:cSld name="1_Caption 22">
    <p:spTree>
      <p:nvGrpSpPr>
        <p:cNvPr id="1" name="Shape 277"/>
        <p:cNvGrpSpPr/>
        <p:nvPr/>
      </p:nvGrpSpPr>
      <p:grpSpPr>
        <a:xfrm>
          <a:off x="0" y="0"/>
          <a:ext cx="0" cy="0"/>
          <a:chOff x="0" y="0"/>
          <a:chExt cx="0" cy="0"/>
        </a:xfrm>
      </p:grpSpPr>
      <p:pic>
        <p:nvPicPr>
          <p:cNvPr id="278" name="Google Shape;278;p24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cxnSp>
        <p:nvCxnSpPr>
          <p:cNvPr id="279" name="Google Shape;279;p249"/>
          <p:cNvCxnSpPr/>
          <p:nvPr/>
        </p:nvCxnSpPr>
        <p:spPr>
          <a:xfrm rot="10800000" flipH="1">
            <a:off x="0" y="2140588"/>
            <a:ext cx="9143999" cy="1"/>
          </a:xfrm>
          <a:prstGeom prst="straightConnector1">
            <a:avLst/>
          </a:prstGeom>
          <a:noFill/>
          <a:ln w="9525" cap="flat" cmpd="sng">
            <a:solidFill>
              <a:srgbClr val="D8D8D8"/>
            </a:solidFill>
            <a:prstDash val="solid"/>
            <a:round/>
            <a:headEnd type="none" w="sm" len="sm"/>
            <a:tailEnd type="none" w="sm" len="sm"/>
          </a:ln>
        </p:spPr>
      </p:cxnSp>
      <p:grpSp>
        <p:nvGrpSpPr>
          <p:cNvPr id="280" name="Google Shape;280;p249"/>
          <p:cNvGrpSpPr/>
          <p:nvPr/>
        </p:nvGrpSpPr>
        <p:grpSpPr>
          <a:xfrm>
            <a:off x="2257341" y="1861278"/>
            <a:ext cx="560368" cy="825149"/>
            <a:chOff x="2257341" y="1871217"/>
            <a:chExt cx="560368" cy="825149"/>
          </a:xfrm>
        </p:grpSpPr>
        <p:sp>
          <p:nvSpPr>
            <p:cNvPr id="281" name="Google Shape;281;p249"/>
            <p:cNvSpPr/>
            <p:nvPr/>
          </p:nvSpPr>
          <p:spPr>
            <a:xfrm rot="2700000">
              <a:off x="2339405" y="1953281"/>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82" name="Google Shape;282;p249"/>
            <p:cNvSpPr/>
            <p:nvPr/>
          </p:nvSpPr>
          <p:spPr>
            <a:xfrm rot="2700000">
              <a:off x="2339405"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cxnSp>
          <p:nvCxnSpPr>
            <p:cNvPr id="283" name="Google Shape;283;p249"/>
            <p:cNvCxnSpPr/>
            <p:nvPr/>
          </p:nvCxnSpPr>
          <p:spPr>
            <a:xfrm>
              <a:off x="2537525"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284" name="Google Shape;284;p249"/>
            <p:cNvSpPr/>
            <p:nvPr/>
          </p:nvSpPr>
          <p:spPr>
            <a:xfrm rot="2700000">
              <a:off x="2416331" y="2138998"/>
              <a:ext cx="242388" cy="242388"/>
            </a:xfrm>
            <a:prstGeom prst="rect">
              <a:avLst/>
            </a:prstGeom>
            <a:solidFill>
              <a:srgbClr val="8DA2D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285" name="Google Shape;285;p249"/>
          <p:cNvGrpSpPr/>
          <p:nvPr/>
        </p:nvGrpSpPr>
        <p:grpSpPr>
          <a:xfrm>
            <a:off x="6326292" y="1861278"/>
            <a:ext cx="560368" cy="825149"/>
            <a:chOff x="6326292" y="1871217"/>
            <a:chExt cx="560368" cy="825149"/>
          </a:xfrm>
        </p:grpSpPr>
        <p:sp>
          <p:nvSpPr>
            <p:cNvPr id="286" name="Google Shape;286;p249"/>
            <p:cNvSpPr/>
            <p:nvPr/>
          </p:nvSpPr>
          <p:spPr>
            <a:xfrm rot="2700000">
              <a:off x="6408356" y="1953281"/>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87" name="Google Shape;287;p249"/>
            <p:cNvSpPr/>
            <p:nvPr/>
          </p:nvSpPr>
          <p:spPr>
            <a:xfrm rot="2700000">
              <a:off x="6408356"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cxnSp>
          <p:nvCxnSpPr>
            <p:cNvPr id="288" name="Google Shape;288;p249"/>
            <p:cNvCxnSpPr/>
            <p:nvPr/>
          </p:nvCxnSpPr>
          <p:spPr>
            <a:xfrm>
              <a:off x="6606476"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289" name="Google Shape;289;p249"/>
            <p:cNvSpPr/>
            <p:nvPr/>
          </p:nvSpPr>
          <p:spPr>
            <a:xfrm rot="2700000">
              <a:off x="6485282" y="2138998"/>
              <a:ext cx="242388" cy="242388"/>
            </a:xfrm>
            <a:prstGeom prst="rect">
              <a:avLst/>
            </a:prstGeom>
            <a:solidFill>
              <a:srgbClr val="EAD1AA"/>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90" name="Google Shape;290;p249"/>
          <p:cNvSpPr txBox="1">
            <a:spLocks noGrp="1"/>
          </p:cNvSpPr>
          <p:nvPr>
            <p:ph type="body" idx="1"/>
          </p:nvPr>
        </p:nvSpPr>
        <p:spPr>
          <a:xfrm>
            <a:off x="108292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91" name="Google Shape;291;p249"/>
          <p:cNvSpPr txBox="1">
            <a:spLocks noGrp="1"/>
          </p:cNvSpPr>
          <p:nvPr>
            <p:ph type="body" idx="2"/>
          </p:nvPr>
        </p:nvSpPr>
        <p:spPr>
          <a:xfrm>
            <a:off x="515187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92" name="Google Shape;292;p249"/>
          <p:cNvSpPr txBox="1">
            <a:spLocks noGrp="1"/>
          </p:cNvSpPr>
          <p:nvPr>
            <p:ph type="body" idx="3"/>
          </p:nvPr>
        </p:nvSpPr>
        <p:spPr>
          <a:xfrm>
            <a:off x="108292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93" name="Google Shape;293;p249"/>
          <p:cNvSpPr txBox="1">
            <a:spLocks noGrp="1"/>
          </p:cNvSpPr>
          <p:nvPr>
            <p:ph type="body" idx="4"/>
          </p:nvPr>
        </p:nvSpPr>
        <p:spPr>
          <a:xfrm>
            <a:off x="515187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94" name="Google Shape;294;p24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5" name="Google Shape;295;p24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Caption">
  <p:cSld name="1_Caption 23">
    <p:spTree>
      <p:nvGrpSpPr>
        <p:cNvPr id="1" name="Shape 296"/>
        <p:cNvGrpSpPr/>
        <p:nvPr/>
      </p:nvGrpSpPr>
      <p:grpSpPr>
        <a:xfrm>
          <a:off x="0" y="0"/>
          <a:ext cx="0" cy="0"/>
          <a:chOff x="0" y="0"/>
          <a:chExt cx="0" cy="0"/>
        </a:xfrm>
      </p:grpSpPr>
      <p:pic>
        <p:nvPicPr>
          <p:cNvPr id="297" name="Google Shape;297;p25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98" name="Google Shape;298;p250"/>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99" name="Google Shape;299;p250"/>
          <p:cNvSpPr/>
          <p:nvPr/>
        </p:nvSpPr>
        <p:spPr>
          <a:xfrm>
            <a:off x="919659"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300" name="Google Shape;300;p250"/>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301" name="Google Shape;301;p250"/>
          <p:cNvSpPr txBox="1">
            <a:spLocks noGrp="1"/>
          </p:cNvSpPr>
          <p:nvPr>
            <p:ph type="body" idx="1"/>
          </p:nvPr>
        </p:nvSpPr>
        <p:spPr>
          <a:xfrm>
            <a:off x="1086864"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02" name="Google Shape;302;p250"/>
          <p:cNvSpPr/>
          <p:nvPr/>
        </p:nvSpPr>
        <p:spPr>
          <a:xfrm>
            <a:off x="3465552" y="1739452"/>
            <a:ext cx="840827" cy="1856806"/>
          </a:xfrm>
          <a:prstGeom prst="roundRect">
            <a:avLst>
              <a:gd name="adj" fmla="val 11078"/>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03" name="Google Shape;303;p250"/>
          <p:cNvSpPr/>
          <p:nvPr/>
        </p:nvSpPr>
        <p:spPr>
          <a:xfrm>
            <a:off x="3889103"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304" name="Google Shape;304;p250"/>
          <p:cNvSpPr txBox="1"/>
          <p:nvPr/>
        </p:nvSpPr>
        <p:spPr>
          <a:xfrm>
            <a:off x="3457696"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305" name="Google Shape;305;p250"/>
          <p:cNvSpPr txBox="1">
            <a:spLocks noGrp="1"/>
          </p:cNvSpPr>
          <p:nvPr>
            <p:ph type="body" idx="2"/>
          </p:nvPr>
        </p:nvSpPr>
        <p:spPr>
          <a:xfrm>
            <a:off x="4056308"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06" name="Google Shape;306;p250"/>
          <p:cNvSpPr/>
          <p:nvPr/>
        </p:nvSpPr>
        <p:spPr>
          <a:xfrm>
            <a:off x="6434995" y="1739452"/>
            <a:ext cx="840827" cy="1856806"/>
          </a:xfrm>
          <a:prstGeom prst="roundRect">
            <a:avLst>
              <a:gd name="adj" fmla="val 11078"/>
            </a:avLst>
          </a:prstGeom>
          <a:solidFill>
            <a:srgbClr val="E094A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07" name="Google Shape;307;p250"/>
          <p:cNvSpPr/>
          <p:nvPr/>
        </p:nvSpPr>
        <p:spPr>
          <a:xfrm>
            <a:off x="6858546"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308" name="Google Shape;308;p250"/>
          <p:cNvSpPr txBox="1"/>
          <p:nvPr/>
        </p:nvSpPr>
        <p:spPr>
          <a:xfrm>
            <a:off x="6427139"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3</a:t>
            </a:r>
            <a:endParaRPr sz="1600" b="0" i="1" u="none" strike="noStrike" cap="none">
              <a:solidFill>
                <a:schemeClr val="lt1"/>
              </a:solidFill>
              <a:latin typeface="Public Sans"/>
              <a:ea typeface="Public Sans"/>
              <a:cs typeface="Public Sans"/>
              <a:sym typeface="Public Sans"/>
            </a:endParaRPr>
          </a:p>
        </p:txBody>
      </p:sp>
      <p:sp>
        <p:nvSpPr>
          <p:cNvPr id="309" name="Google Shape;309;p250"/>
          <p:cNvSpPr txBox="1">
            <a:spLocks noGrp="1"/>
          </p:cNvSpPr>
          <p:nvPr>
            <p:ph type="body" idx="3"/>
          </p:nvPr>
        </p:nvSpPr>
        <p:spPr>
          <a:xfrm>
            <a:off x="7025751"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10" name="Google Shape;310;p25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1" name="Google Shape;311;p25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Caption">
  <p:cSld name="1_Caption 24">
    <p:spTree>
      <p:nvGrpSpPr>
        <p:cNvPr id="1" name="Shape 312"/>
        <p:cNvGrpSpPr/>
        <p:nvPr/>
      </p:nvGrpSpPr>
      <p:grpSpPr>
        <a:xfrm>
          <a:off x="0" y="0"/>
          <a:ext cx="0" cy="0"/>
          <a:chOff x="0" y="0"/>
          <a:chExt cx="0" cy="0"/>
        </a:xfrm>
      </p:grpSpPr>
      <p:pic>
        <p:nvPicPr>
          <p:cNvPr id="313" name="Google Shape;313;p25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14" name="Google Shape;314;p251"/>
          <p:cNvGrpSpPr/>
          <p:nvPr/>
        </p:nvGrpSpPr>
        <p:grpSpPr>
          <a:xfrm>
            <a:off x="0" y="2399230"/>
            <a:ext cx="9144001" cy="2349751"/>
            <a:chOff x="0" y="2182920"/>
            <a:chExt cx="9144001" cy="2349751"/>
          </a:xfrm>
        </p:grpSpPr>
        <p:sp>
          <p:nvSpPr>
            <p:cNvPr id="315" name="Google Shape;315;p251"/>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16" name="Google Shape;316;p251"/>
            <p:cNvGrpSpPr/>
            <p:nvPr/>
          </p:nvGrpSpPr>
          <p:grpSpPr>
            <a:xfrm>
              <a:off x="1229347" y="2182920"/>
              <a:ext cx="6685306" cy="1002265"/>
              <a:chOff x="976268" y="2064936"/>
              <a:chExt cx="6685306" cy="1002265"/>
            </a:xfrm>
          </p:grpSpPr>
          <p:sp>
            <p:nvSpPr>
              <p:cNvPr id="317" name="Google Shape;317;p251"/>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18" name="Google Shape;318;p251"/>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19" name="Google Shape;319;p251"/>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20" name="Google Shape;320;p251"/>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21" name="Google Shape;321;p251"/>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22" name="Google Shape;322;p251"/>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23" name="Google Shape;323;p251"/>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24" name="Google Shape;324;p251"/>
          <p:cNvSpPr>
            <a:spLocks noGrp="1"/>
          </p:cNvSpPr>
          <p:nvPr>
            <p:ph type="pic" idx="5"/>
          </p:nvPr>
        </p:nvSpPr>
        <p:spPr>
          <a:xfrm>
            <a:off x="1460973" y="2631002"/>
            <a:ext cx="539010" cy="538720"/>
          </a:xfrm>
          <a:prstGeom prst="rect">
            <a:avLst/>
          </a:prstGeom>
          <a:noFill/>
          <a:ln>
            <a:noFill/>
          </a:ln>
        </p:spPr>
      </p:sp>
      <p:sp>
        <p:nvSpPr>
          <p:cNvPr id="325" name="Google Shape;325;p251"/>
          <p:cNvSpPr>
            <a:spLocks noGrp="1"/>
          </p:cNvSpPr>
          <p:nvPr>
            <p:ph type="pic" idx="6"/>
          </p:nvPr>
        </p:nvSpPr>
        <p:spPr>
          <a:xfrm>
            <a:off x="4302493" y="2631002"/>
            <a:ext cx="539010" cy="538720"/>
          </a:xfrm>
          <a:prstGeom prst="rect">
            <a:avLst/>
          </a:prstGeom>
          <a:noFill/>
          <a:ln>
            <a:noFill/>
          </a:ln>
        </p:spPr>
      </p:sp>
      <p:sp>
        <p:nvSpPr>
          <p:cNvPr id="326" name="Google Shape;326;p251"/>
          <p:cNvSpPr>
            <a:spLocks noGrp="1"/>
          </p:cNvSpPr>
          <p:nvPr>
            <p:ph type="pic" idx="7"/>
          </p:nvPr>
        </p:nvSpPr>
        <p:spPr>
          <a:xfrm>
            <a:off x="7144013" y="2631002"/>
            <a:ext cx="539010" cy="538720"/>
          </a:xfrm>
          <a:prstGeom prst="rect">
            <a:avLst/>
          </a:prstGeom>
          <a:noFill/>
          <a:ln>
            <a:noFill/>
          </a:ln>
        </p:spPr>
      </p:sp>
      <p:sp>
        <p:nvSpPr>
          <p:cNvPr id="327" name="Google Shape;327;p25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28" name="Google Shape;328;p25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Caption">
  <p:cSld name="1_Caption 25">
    <p:spTree>
      <p:nvGrpSpPr>
        <p:cNvPr id="1" name="Shape 329"/>
        <p:cNvGrpSpPr/>
        <p:nvPr/>
      </p:nvGrpSpPr>
      <p:grpSpPr>
        <a:xfrm>
          <a:off x="0" y="0"/>
          <a:ext cx="0" cy="0"/>
          <a:chOff x="0" y="0"/>
          <a:chExt cx="0" cy="0"/>
        </a:xfrm>
      </p:grpSpPr>
      <p:pic>
        <p:nvPicPr>
          <p:cNvPr id="330" name="Google Shape;330;p25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31" name="Google Shape;331;p252"/>
          <p:cNvGrpSpPr/>
          <p:nvPr/>
        </p:nvGrpSpPr>
        <p:grpSpPr>
          <a:xfrm>
            <a:off x="0" y="2399230"/>
            <a:ext cx="9144001" cy="2349751"/>
            <a:chOff x="0" y="2182920"/>
            <a:chExt cx="9144001" cy="2349751"/>
          </a:xfrm>
        </p:grpSpPr>
        <p:sp>
          <p:nvSpPr>
            <p:cNvPr id="332" name="Google Shape;332;p252"/>
            <p:cNvSpPr/>
            <p:nvPr/>
          </p:nvSpPr>
          <p:spPr>
            <a:xfrm>
              <a:off x="0" y="2689734"/>
              <a:ext cx="9144001" cy="184293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33" name="Google Shape;333;p252"/>
            <p:cNvGrpSpPr/>
            <p:nvPr/>
          </p:nvGrpSpPr>
          <p:grpSpPr>
            <a:xfrm>
              <a:off x="1229347" y="2182920"/>
              <a:ext cx="6685306" cy="1002265"/>
              <a:chOff x="976268" y="2064936"/>
              <a:chExt cx="6685306" cy="1002265"/>
            </a:xfrm>
          </p:grpSpPr>
          <p:sp>
            <p:nvSpPr>
              <p:cNvPr id="334" name="Google Shape;334;p252"/>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35" name="Google Shape;335;p252"/>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36" name="Google Shape;336;p252"/>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37" name="Google Shape;337;p252"/>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38" name="Google Shape;338;p252"/>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39" name="Google Shape;339;p252"/>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40" name="Google Shape;340;p252"/>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41" name="Google Shape;341;p252"/>
          <p:cNvSpPr>
            <a:spLocks noGrp="1"/>
          </p:cNvSpPr>
          <p:nvPr>
            <p:ph type="pic" idx="5"/>
          </p:nvPr>
        </p:nvSpPr>
        <p:spPr>
          <a:xfrm>
            <a:off x="1460973" y="2631002"/>
            <a:ext cx="539010" cy="538720"/>
          </a:xfrm>
          <a:prstGeom prst="rect">
            <a:avLst/>
          </a:prstGeom>
          <a:noFill/>
          <a:ln>
            <a:noFill/>
          </a:ln>
        </p:spPr>
      </p:sp>
      <p:sp>
        <p:nvSpPr>
          <p:cNvPr id="342" name="Google Shape;342;p252"/>
          <p:cNvSpPr>
            <a:spLocks noGrp="1"/>
          </p:cNvSpPr>
          <p:nvPr>
            <p:ph type="pic" idx="6"/>
          </p:nvPr>
        </p:nvSpPr>
        <p:spPr>
          <a:xfrm>
            <a:off x="4302493" y="2631002"/>
            <a:ext cx="539010" cy="538720"/>
          </a:xfrm>
          <a:prstGeom prst="rect">
            <a:avLst/>
          </a:prstGeom>
          <a:noFill/>
          <a:ln>
            <a:noFill/>
          </a:ln>
        </p:spPr>
      </p:sp>
      <p:sp>
        <p:nvSpPr>
          <p:cNvPr id="343" name="Google Shape;343;p252"/>
          <p:cNvSpPr>
            <a:spLocks noGrp="1"/>
          </p:cNvSpPr>
          <p:nvPr>
            <p:ph type="pic" idx="7"/>
          </p:nvPr>
        </p:nvSpPr>
        <p:spPr>
          <a:xfrm>
            <a:off x="7144013" y="2631002"/>
            <a:ext cx="539010" cy="538720"/>
          </a:xfrm>
          <a:prstGeom prst="rect">
            <a:avLst/>
          </a:prstGeom>
          <a:noFill/>
          <a:ln>
            <a:noFill/>
          </a:ln>
        </p:spPr>
      </p:sp>
      <p:sp>
        <p:nvSpPr>
          <p:cNvPr id="344" name="Google Shape;344;p25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45" name="Google Shape;345;p25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aption">
  <p:cSld name="1_Caption 2">
    <p:spTree>
      <p:nvGrpSpPr>
        <p:cNvPr id="1" name="Shape 29"/>
        <p:cNvGrpSpPr/>
        <p:nvPr/>
      </p:nvGrpSpPr>
      <p:grpSpPr>
        <a:xfrm>
          <a:off x="0" y="0"/>
          <a:ext cx="0" cy="0"/>
          <a:chOff x="0" y="0"/>
          <a:chExt cx="0" cy="0"/>
        </a:xfrm>
      </p:grpSpPr>
      <p:pic>
        <p:nvPicPr>
          <p:cNvPr id="30" name="Google Shape;30;p217" descr="A computer on a table&#10;&#10;Description automatically generated with medium confidence"/>
          <p:cNvPicPr preferRelativeResize="0"/>
          <p:nvPr/>
        </p:nvPicPr>
        <p:blipFill rotWithShape="1">
          <a:blip r:embed="rId2">
            <a:alphaModFix/>
          </a:blip>
          <a:srcRect t="8552" r="1749" b="8552"/>
          <a:stretch/>
        </p:blipFill>
        <p:spPr>
          <a:xfrm>
            <a:off x="-1" y="-1"/>
            <a:ext cx="9144001" cy="5143501"/>
          </a:xfrm>
          <a:prstGeom prst="rect">
            <a:avLst/>
          </a:prstGeom>
          <a:noFill/>
          <a:ln>
            <a:noFill/>
          </a:ln>
        </p:spPr>
      </p:pic>
      <p:pic>
        <p:nvPicPr>
          <p:cNvPr id="31" name="Google Shape;31;p21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32" name="Google Shape;32;p217"/>
          <p:cNvSpPr/>
          <p:nvPr/>
        </p:nvSpPr>
        <p:spPr>
          <a:xfrm>
            <a:off x="2240495" y="1407885"/>
            <a:ext cx="4811571" cy="76670"/>
          </a:xfrm>
          <a:prstGeom prst="rect">
            <a:avLst/>
          </a:prstGeom>
          <a:solidFill>
            <a:srgbClr val="F0C8C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33" name="Google Shape;33;p217" descr="Shape&#10;&#10;Description automatically generated with low confidence"/>
          <p:cNvPicPr preferRelativeResize="0"/>
          <p:nvPr/>
        </p:nvPicPr>
        <p:blipFill rotWithShape="1">
          <a:blip r:embed="rId4">
            <a:alphaModFix/>
          </a:blip>
          <a:srcRect/>
          <a:stretch/>
        </p:blipFill>
        <p:spPr>
          <a:xfrm>
            <a:off x="2692835" y="1785257"/>
            <a:ext cx="1181100" cy="1181100"/>
          </a:xfrm>
          <a:prstGeom prst="rect">
            <a:avLst/>
          </a:prstGeom>
          <a:noFill/>
          <a:ln>
            <a:noFill/>
          </a:ln>
        </p:spPr>
      </p:pic>
      <p:sp>
        <p:nvSpPr>
          <p:cNvPr id="34" name="Google Shape;34;p217"/>
          <p:cNvSpPr/>
          <p:nvPr/>
        </p:nvSpPr>
        <p:spPr>
          <a:xfrm>
            <a:off x="2233323" y="613458"/>
            <a:ext cx="4818743" cy="79442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5" name="Google Shape;35;p217"/>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chemeClr val="lt1"/>
              </a:buClr>
              <a:buSzPts val="1800"/>
              <a:buFont typeface="Arial"/>
              <a:buNone/>
              <a:defRPr sz="1800" b="1" i="1"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 name="Google Shape;36;p217"/>
          <p:cNvSpPr txBox="1">
            <a:spLocks noGrp="1"/>
          </p:cNvSpPr>
          <p:nvPr>
            <p:ph type="body" idx="2"/>
          </p:nvPr>
        </p:nvSpPr>
        <p:spPr>
          <a:xfrm>
            <a:off x="4079630" y="1996884"/>
            <a:ext cx="2722324"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1400" b="1" i="1" u="none" strike="noStrike" cap="none">
                <a:solidFill>
                  <a:schemeClr val="lt2"/>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Caption">
  <p:cSld name="1_Caption 26">
    <p:spTree>
      <p:nvGrpSpPr>
        <p:cNvPr id="1" name="Shape 346"/>
        <p:cNvGrpSpPr/>
        <p:nvPr/>
      </p:nvGrpSpPr>
      <p:grpSpPr>
        <a:xfrm>
          <a:off x="0" y="0"/>
          <a:ext cx="0" cy="0"/>
          <a:chOff x="0" y="0"/>
          <a:chExt cx="0" cy="0"/>
        </a:xfrm>
      </p:grpSpPr>
      <p:pic>
        <p:nvPicPr>
          <p:cNvPr id="347" name="Google Shape;347;p25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48" name="Google Shape;348;p253"/>
          <p:cNvGrpSpPr/>
          <p:nvPr/>
        </p:nvGrpSpPr>
        <p:grpSpPr>
          <a:xfrm>
            <a:off x="0" y="2399230"/>
            <a:ext cx="9144001" cy="2349751"/>
            <a:chOff x="0" y="2182920"/>
            <a:chExt cx="9144001" cy="2349751"/>
          </a:xfrm>
        </p:grpSpPr>
        <p:sp>
          <p:nvSpPr>
            <p:cNvPr id="349" name="Google Shape;349;p253"/>
            <p:cNvSpPr/>
            <p:nvPr/>
          </p:nvSpPr>
          <p:spPr>
            <a:xfrm>
              <a:off x="0" y="2689734"/>
              <a:ext cx="9144001" cy="184293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50" name="Google Shape;350;p253"/>
            <p:cNvGrpSpPr/>
            <p:nvPr/>
          </p:nvGrpSpPr>
          <p:grpSpPr>
            <a:xfrm>
              <a:off x="1229347" y="2182920"/>
              <a:ext cx="6685306" cy="1002265"/>
              <a:chOff x="976268" y="2064936"/>
              <a:chExt cx="6685306" cy="1002265"/>
            </a:xfrm>
          </p:grpSpPr>
          <p:sp>
            <p:nvSpPr>
              <p:cNvPr id="351" name="Google Shape;351;p253"/>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52" name="Google Shape;352;p253"/>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53" name="Google Shape;353;p253"/>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54" name="Google Shape;354;p253"/>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55" name="Google Shape;355;p253"/>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56" name="Google Shape;356;p253"/>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57" name="Google Shape;357;p253"/>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58" name="Google Shape;358;p253"/>
          <p:cNvSpPr>
            <a:spLocks noGrp="1"/>
          </p:cNvSpPr>
          <p:nvPr>
            <p:ph type="pic" idx="5"/>
          </p:nvPr>
        </p:nvSpPr>
        <p:spPr>
          <a:xfrm>
            <a:off x="1460973" y="2631002"/>
            <a:ext cx="539010" cy="538720"/>
          </a:xfrm>
          <a:prstGeom prst="rect">
            <a:avLst/>
          </a:prstGeom>
          <a:noFill/>
          <a:ln>
            <a:noFill/>
          </a:ln>
        </p:spPr>
      </p:sp>
      <p:sp>
        <p:nvSpPr>
          <p:cNvPr id="359" name="Google Shape;359;p253"/>
          <p:cNvSpPr>
            <a:spLocks noGrp="1"/>
          </p:cNvSpPr>
          <p:nvPr>
            <p:ph type="pic" idx="6"/>
          </p:nvPr>
        </p:nvSpPr>
        <p:spPr>
          <a:xfrm>
            <a:off x="4302493" y="2631002"/>
            <a:ext cx="539010" cy="538720"/>
          </a:xfrm>
          <a:prstGeom prst="rect">
            <a:avLst/>
          </a:prstGeom>
          <a:noFill/>
          <a:ln>
            <a:noFill/>
          </a:ln>
        </p:spPr>
      </p:sp>
      <p:sp>
        <p:nvSpPr>
          <p:cNvPr id="360" name="Google Shape;360;p253"/>
          <p:cNvSpPr>
            <a:spLocks noGrp="1"/>
          </p:cNvSpPr>
          <p:nvPr>
            <p:ph type="pic" idx="7"/>
          </p:nvPr>
        </p:nvSpPr>
        <p:spPr>
          <a:xfrm>
            <a:off x="7144013" y="2631002"/>
            <a:ext cx="539010" cy="538720"/>
          </a:xfrm>
          <a:prstGeom prst="rect">
            <a:avLst/>
          </a:prstGeom>
          <a:noFill/>
          <a:ln>
            <a:noFill/>
          </a:ln>
        </p:spPr>
      </p:sp>
      <p:sp>
        <p:nvSpPr>
          <p:cNvPr id="361" name="Google Shape;361;p25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62" name="Google Shape;362;p25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Caption">
  <p:cSld name="1_Caption 27">
    <p:spTree>
      <p:nvGrpSpPr>
        <p:cNvPr id="1" name="Shape 363"/>
        <p:cNvGrpSpPr/>
        <p:nvPr/>
      </p:nvGrpSpPr>
      <p:grpSpPr>
        <a:xfrm>
          <a:off x="0" y="0"/>
          <a:ext cx="0" cy="0"/>
          <a:chOff x="0" y="0"/>
          <a:chExt cx="0" cy="0"/>
        </a:xfrm>
      </p:grpSpPr>
      <p:pic>
        <p:nvPicPr>
          <p:cNvPr id="364" name="Google Shape;364;p254"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65" name="Google Shape;365;p254"/>
          <p:cNvGrpSpPr/>
          <p:nvPr/>
        </p:nvGrpSpPr>
        <p:grpSpPr>
          <a:xfrm>
            <a:off x="0" y="2399230"/>
            <a:ext cx="9144001" cy="2349751"/>
            <a:chOff x="0" y="2182920"/>
            <a:chExt cx="9144001" cy="2349751"/>
          </a:xfrm>
        </p:grpSpPr>
        <p:sp>
          <p:nvSpPr>
            <p:cNvPr id="366" name="Google Shape;366;p254"/>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67" name="Google Shape;367;p254"/>
            <p:cNvGrpSpPr/>
            <p:nvPr/>
          </p:nvGrpSpPr>
          <p:grpSpPr>
            <a:xfrm>
              <a:off x="1229347" y="2182920"/>
              <a:ext cx="6685306" cy="1002265"/>
              <a:chOff x="976268" y="2064936"/>
              <a:chExt cx="6685306" cy="1002265"/>
            </a:xfrm>
          </p:grpSpPr>
          <p:sp>
            <p:nvSpPr>
              <p:cNvPr id="368" name="Google Shape;368;p254"/>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69" name="Google Shape;369;p254"/>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70" name="Google Shape;370;p254"/>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71" name="Google Shape;371;p254"/>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72" name="Google Shape;372;p254"/>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73" name="Google Shape;373;p254"/>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74" name="Google Shape;374;p254"/>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75" name="Google Shape;375;p254"/>
          <p:cNvSpPr>
            <a:spLocks noGrp="1"/>
          </p:cNvSpPr>
          <p:nvPr>
            <p:ph type="pic" idx="5"/>
          </p:nvPr>
        </p:nvSpPr>
        <p:spPr>
          <a:xfrm>
            <a:off x="1460973" y="2631002"/>
            <a:ext cx="539010" cy="538720"/>
          </a:xfrm>
          <a:prstGeom prst="rect">
            <a:avLst/>
          </a:prstGeom>
          <a:noFill/>
          <a:ln>
            <a:noFill/>
          </a:ln>
        </p:spPr>
      </p:sp>
      <p:sp>
        <p:nvSpPr>
          <p:cNvPr id="376" name="Google Shape;376;p254"/>
          <p:cNvSpPr>
            <a:spLocks noGrp="1"/>
          </p:cNvSpPr>
          <p:nvPr>
            <p:ph type="pic" idx="6"/>
          </p:nvPr>
        </p:nvSpPr>
        <p:spPr>
          <a:xfrm>
            <a:off x="4302493" y="2631002"/>
            <a:ext cx="539010" cy="538720"/>
          </a:xfrm>
          <a:prstGeom prst="rect">
            <a:avLst/>
          </a:prstGeom>
          <a:noFill/>
          <a:ln>
            <a:noFill/>
          </a:ln>
        </p:spPr>
      </p:sp>
      <p:sp>
        <p:nvSpPr>
          <p:cNvPr id="377" name="Google Shape;377;p254"/>
          <p:cNvSpPr>
            <a:spLocks noGrp="1"/>
          </p:cNvSpPr>
          <p:nvPr>
            <p:ph type="pic" idx="7"/>
          </p:nvPr>
        </p:nvSpPr>
        <p:spPr>
          <a:xfrm>
            <a:off x="7144013" y="2631002"/>
            <a:ext cx="539010" cy="538720"/>
          </a:xfrm>
          <a:prstGeom prst="rect">
            <a:avLst/>
          </a:prstGeom>
          <a:noFill/>
          <a:ln>
            <a:noFill/>
          </a:ln>
        </p:spPr>
      </p:sp>
      <p:sp>
        <p:nvSpPr>
          <p:cNvPr id="378" name="Google Shape;378;p25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79" name="Google Shape;379;p25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aption">
  <p:cSld name="1_Caption 28">
    <p:spTree>
      <p:nvGrpSpPr>
        <p:cNvPr id="1" name="Shape 380"/>
        <p:cNvGrpSpPr/>
        <p:nvPr/>
      </p:nvGrpSpPr>
      <p:grpSpPr>
        <a:xfrm>
          <a:off x="0" y="0"/>
          <a:ext cx="0" cy="0"/>
          <a:chOff x="0" y="0"/>
          <a:chExt cx="0" cy="0"/>
        </a:xfrm>
      </p:grpSpPr>
      <p:pic>
        <p:nvPicPr>
          <p:cNvPr id="381" name="Google Shape;381;p25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382" name="Google Shape;382;p255"/>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383" name="Google Shape;383;p255"/>
          <p:cNvCxnSpPr/>
          <p:nvPr/>
        </p:nvCxnSpPr>
        <p:spPr>
          <a:xfrm>
            <a:off x="0" y="2098885"/>
            <a:ext cx="9144000" cy="0"/>
          </a:xfrm>
          <a:prstGeom prst="straightConnector1">
            <a:avLst/>
          </a:prstGeom>
          <a:noFill/>
          <a:ln w="28575" cap="flat" cmpd="sng">
            <a:solidFill>
              <a:srgbClr val="8AC8EE"/>
            </a:solidFill>
            <a:prstDash val="solid"/>
            <a:round/>
            <a:headEnd type="none" w="sm" len="sm"/>
            <a:tailEnd type="none" w="sm" len="sm"/>
          </a:ln>
        </p:spPr>
      </p:cxnSp>
      <p:sp>
        <p:nvSpPr>
          <p:cNvPr id="384" name="Google Shape;384;p255"/>
          <p:cNvSpPr/>
          <p:nvPr/>
        </p:nvSpPr>
        <p:spPr>
          <a:xfrm>
            <a:off x="1165467"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85" name="Google Shape;385;p255"/>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86" name="Google Shape;386;p255"/>
          <p:cNvSpPr/>
          <p:nvPr/>
        </p:nvSpPr>
        <p:spPr>
          <a:xfrm>
            <a:off x="4172079"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87" name="Google Shape;387;p255"/>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88" name="Google Shape;388;p255"/>
          <p:cNvSpPr/>
          <p:nvPr/>
        </p:nvSpPr>
        <p:spPr>
          <a:xfrm>
            <a:off x="7178690"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89" name="Google Shape;389;p255"/>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90" name="Google Shape;390;p255"/>
          <p:cNvSpPr>
            <a:spLocks noGrp="1"/>
          </p:cNvSpPr>
          <p:nvPr>
            <p:ph type="pic" idx="4"/>
          </p:nvPr>
        </p:nvSpPr>
        <p:spPr>
          <a:xfrm>
            <a:off x="1324089" y="1830915"/>
            <a:ext cx="482600" cy="482600"/>
          </a:xfrm>
          <a:prstGeom prst="rect">
            <a:avLst/>
          </a:prstGeom>
          <a:noFill/>
          <a:ln>
            <a:noFill/>
          </a:ln>
        </p:spPr>
      </p:sp>
      <p:sp>
        <p:nvSpPr>
          <p:cNvPr id="391" name="Google Shape;391;p255"/>
          <p:cNvSpPr>
            <a:spLocks noGrp="1"/>
          </p:cNvSpPr>
          <p:nvPr>
            <p:ph type="pic" idx="5"/>
          </p:nvPr>
        </p:nvSpPr>
        <p:spPr>
          <a:xfrm>
            <a:off x="4330701" y="1830915"/>
            <a:ext cx="482600" cy="482600"/>
          </a:xfrm>
          <a:prstGeom prst="rect">
            <a:avLst/>
          </a:prstGeom>
          <a:noFill/>
          <a:ln>
            <a:noFill/>
          </a:ln>
        </p:spPr>
      </p:sp>
      <p:sp>
        <p:nvSpPr>
          <p:cNvPr id="392" name="Google Shape;392;p255"/>
          <p:cNvSpPr>
            <a:spLocks noGrp="1"/>
          </p:cNvSpPr>
          <p:nvPr>
            <p:ph type="pic" idx="6"/>
          </p:nvPr>
        </p:nvSpPr>
        <p:spPr>
          <a:xfrm>
            <a:off x="7337312" y="1830915"/>
            <a:ext cx="482600" cy="482600"/>
          </a:xfrm>
          <a:prstGeom prst="rect">
            <a:avLst/>
          </a:prstGeom>
          <a:noFill/>
          <a:ln>
            <a:noFill/>
          </a:ln>
        </p:spPr>
      </p:sp>
      <p:sp>
        <p:nvSpPr>
          <p:cNvPr id="393" name="Google Shape;393;p255"/>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94" name="Google Shape;394;p255"/>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95" name="Google Shape;395;p255"/>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96" name="Google Shape;396;p25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97" name="Google Shape;397;p25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Caption">
  <p:cSld name="1_Caption 29">
    <p:spTree>
      <p:nvGrpSpPr>
        <p:cNvPr id="1" name="Shape 398"/>
        <p:cNvGrpSpPr/>
        <p:nvPr/>
      </p:nvGrpSpPr>
      <p:grpSpPr>
        <a:xfrm>
          <a:off x="0" y="0"/>
          <a:ext cx="0" cy="0"/>
          <a:chOff x="0" y="0"/>
          <a:chExt cx="0" cy="0"/>
        </a:xfrm>
      </p:grpSpPr>
      <p:pic>
        <p:nvPicPr>
          <p:cNvPr id="399" name="Google Shape;399;p25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400" name="Google Shape;400;p256"/>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401" name="Google Shape;401;p256"/>
          <p:cNvCxnSpPr/>
          <p:nvPr/>
        </p:nvCxnSpPr>
        <p:spPr>
          <a:xfrm>
            <a:off x="0" y="2098885"/>
            <a:ext cx="9144000" cy="0"/>
          </a:xfrm>
          <a:prstGeom prst="straightConnector1">
            <a:avLst/>
          </a:prstGeom>
          <a:noFill/>
          <a:ln w="28575" cap="flat" cmpd="sng">
            <a:solidFill>
              <a:schemeClr val="lt2"/>
            </a:solidFill>
            <a:prstDash val="solid"/>
            <a:round/>
            <a:headEnd type="none" w="sm" len="sm"/>
            <a:tailEnd type="none" w="sm" len="sm"/>
          </a:ln>
        </p:spPr>
      </p:cxnSp>
      <p:sp>
        <p:nvSpPr>
          <p:cNvPr id="402" name="Google Shape;402;p256"/>
          <p:cNvSpPr/>
          <p:nvPr/>
        </p:nvSpPr>
        <p:spPr>
          <a:xfrm>
            <a:off x="1165467"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03" name="Google Shape;403;p256"/>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04" name="Google Shape;404;p256"/>
          <p:cNvSpPr/>
          <p:nvPr/>
        </p:nvSpPr>
        <p:spPr>
          <a:xfrm>
            <a:off x="4172079"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05" name="Google Shape;405;p256"/>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06" name="Google Shape;406;p256"/>
          <p:cNvSpPr/>
          <p:nvPr/>
        </p:nvSpPr>
        <p:spPr>
          <a:xfrm>
            <a:off x="7178690"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07" name="Google Shape;407;p256"/>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08" name="Google Shape;408;p256"/>
          <p:cNvSpPr>
            <a:spLocks noGrp="1"/>
          </p:cNvSpPr>
          <p:nvPr>
            <p:ph type="pic" idx="4"/>
          </p:nvPr>
        </p:nvSpPr>
        <p:spPr>
          <a:xfrm>
            <a:off x="1324089" y="1830915"/>
            <a:ext cx="482600" cy="482600"/>
          </a:xfrm>
          <a:prstGeom prst="rect">
            <a:avLst/>
          </a:prstGeom>
          <a:noFill/>
          <a:ln>
            <a:noFill/>
          </a:ln>
        </p:spPr>
      </p:sp>
      <p:sp>
        <p:nvSpPr>
          <p:cNvPr id="409" name="Google Shape;409;p256"/>
          <p:cNvSpPr>
            <a:spLocks noGrp="1"/>
          </p:cNvSpPr>
          <p:nvPr>
            <p:ph type="pic" idx="5"/>
          </p:nvPr>
        </p:nvSpPr>
        <p:spPr>
          <a:xfrm>
            <a:off x="4330701" y="1830915"/>
            <a:ext cx="482600" cy="482600"/>
          </a:xfrm>
          <a:prstGeom prst="rect">
            <a:avLst/>
          </a:prstGeom>
          <a:noFill/>
          <a:ln>
            <a:noFill/>
          </a:ln>
        </p:spPr>
      </p:sp>
      <p:sp>
        <p:nvSpPr>
          <p:cNvPr id="410" name="Google Shape;410;p256"/>
          <p:cNvSpPr>
            <a:spLocks noGrp="1"/>
          </p:cNvSpPr>
          <p:nvPr>
            <p:ph type="pic" idx="6"/>
          </p:nvPr>
        </p:nvSpPr>
        <p:spPr>
          <a:xfrm>
            <a:off x="7337312" y="1830915"/>
            <a:ext cx="482600" cy="482600"/>
          </a:xfrm>
          <a:prstGeom prst="rect">
            <a:avLst/>
          </a:prstGeom>
          <a:noFill/>
          <a:ln>
            <a:noFill/>
          </a:ln>
        </p:spPr>
      </p:sp>
      <p:sp>
        <p:nvSpPr>
          <p:cNvPr id="411" name="Google Shape;411;p256"/>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12" name="Google Shape;412;p256"/>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13" name="Google Shape;413;p256"/>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14" name="Google Shape;414;p25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5" name="Google Shape;415;p25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Caption">
  <p:cSld name="1_Caption 30">
    <p:spTree>
      <p:nvGrpSpPr>
        <p:cNvPr id="1" name="Shape 416"/>
        <p:cNvGrpSpPr/>
        <p:nvPr/>
      </p:nvGrpSpPr>
      <p:grpSpPr>
        <a:xfrm>
          <a:off x="0" y="0"/>
          <a:ext cx="0" cy="0"/>
          <a:chOff x="0" y="0"/>
          <a:chExt cx="0" cy="0"/>
        </a:xfrm>
      </p:grpSpPr>
      <p:pic>
        <p:nvPicPr>
          <p:cNvPr id="417" name="Google Shape;417;p25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418" name="Google Shape;418;p257"/>
          <p:cNvSpPr/>
          <p:nvPr/>
        </p:nvSpPr>
        <p:spPr>
          <a:xfrm>
            <a:off x="1369704" y="2023249"/>
            <a:ext cx="6404592" cy="45719"/>
          </a:xfrm>
          <a:prstGeom prst="rightArrow">
            <a:avLst>
              <a:gd name="adj1" fmla="val 50000"/>
              <a:gd name="adj2" fmla="val 50000"/>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419" name="Google Shape;419;p257"/>
          <p:cNvGrpSpPr/>
          <p:nvPr/>
        </p:nvGrpSpPr>
        <p:grpSpPr>
          <a:xfrm>
            <a:off x="865742" y="1720353"/>
            <a:ext cx="7412516" cy="894818"/>
            <a:chOff x="865742" y="1720353"/>
            <a:chExt cx="7412516" cy="894818"/>
          </a:xfrm>
        </p:grpSpPr>
        <p:grpSp>
          <p:nvGrpSpPr>
            <p:cNvPr id="420" name="Google Shape;420;p257"/>
            <p:cNvGrpSpPr/>
            <p:nvPr/>
          </p:nvGrpSpPr>
          <p:grpSpPr>
            <a:xfrm>
              <a:off x="3119411" y="1720353"/>
              <a:ext cx="651510" cy="894818"/>
              <a:chOff x="2980317" y="2014294"/>
              <a:chExt cx="651510" cy="894818"/>
            </a:xfrm>
          </p:grpSpPr>
          <p:cxnSp>
            <p:nvCxnSpPr>
              <p:cNvPr id="421" name="Google Shape;421;p257"/>
              <p:cNvCxnSpPr>
                <a:endCxn id="422" idx="4"/>
              </p:cNvCxnSpPr>
              <p:nvPr/>
            </p:nvCxnSpPr>
            <p:spPr>
              <a:xfrm rot="10800000">
                <a:off x="3306072"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23" name="Google Shape;423;p257"/>
              <p:cNvSpPr/>
              <p:nvPr/>
            </p:nvSpPr>
            <p:spPr>
              <a:xfrm>
                <a:off x="2980317"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422" name="Google Shape;422;p257"/>
              <p:cNvSpPr/>
              <p:nvPr/>
            </p:nvSpPr>
            <p:spPr>
              <a:xfrm>
                <a:off x="3051109"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chemeClr val="dk1"/>
                    </a:solidFill>
                    <a:latin typeface="Public Sans"/>
                    <a:ea typeface="Public Sans"/>
                    <a:cs typeface="Public Sans"/>
                    <a:sym typeface="Public Sans"/>
                  </a:rPr>
                  <a:t>2</a:t>
                </a:r>
                <a:endParaRPr/>
              </a:p>
            </p:txBody>
          </p:sp>
        </p:grpSp>
        <p:grpSp>
          <p:nvGrpSpPr>
            <p:cNvPr id="424" name="Google Shape;424;p257"/>
            <p:cNvGrpSpPr/>
            <p:nvPr/>
          </p:nvGrpSpPr>
          <p:grpSpPr>
            <a:xfrm>
              <a:off x="5373080" y="1720353"/>
              <a:ext cx="651510" cy="894818"/>
              <a:chOff x="5071929" y="2014294"/>
              <a:chExt cx="651510" cy="894818"/>
            </a:xfrm>
          </p:grpSpPr>
          <p:cxnSp>
            <p:nvCxnSpPr>
              <p:cNvPr id="425" name="Google Shape;425;p257"/>
              <p:cNvCxnSpPr>
                <a:endCxn id="426" idx="4"/>
              </p:cNvCxnSpPr>
              <p:nvPr/>
            </p:nvCxnSpPr>
            <p:spPr>
              <a:xfrm rot="10800000">
                <a:off x="5397684"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27" name="Google Shape;427;p257"/>
              <p:cNvSpPr/>
              <p:nvPr/>
            </p:nvSpPr>
            <p:spPr>
              <a:xfrm>
                <a:off x="5071929"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426" name="Google Shape;426;p257"/>
              <p:cNvSpPr/>
              <p:nvPr/>
            </p:nvSpPr>
            <p:spPr>
              <a:xfrm>
                <a:off x="5142721"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chemeClr val="dk1"/>
                    </a:solidFill>
                    <a:latin typeface="Public Sans"/>
                    <a:ea typeface="Public Sans"/>
                    <a:cs typeface="Public Sans"/>
                    <a:sym typeface="Public Sans"/>
                  </a:rPr>
                  <a:t>3</a:t>
                </a:r>
                <a:endParaRPr/>
              </a:p>
            </p:txBody>
          </p:sp>
        </p:grpSp>
        <p:grpSp>
          <p:nvGrpSpPr>
            <p:cNvPr id="428" name="Google Shape;428;p257"/>
            <p:cNvGrpSpPr/>
            <p:nvPr/>
          </p:nvGrpSpPr>
          <p:grpSpPr>
            <a:xfrm>
              <a:off x="7626748" y="1720353"/>
              <a:ext cx="651510" cy="894818"/>
              <a:chOff x="7469822" y="2014294"/>
              <a:chExt cx="651510" cy="894818"/>
            </a:xfrm>
          </p:grpSpPr>
          <p:cxnSp>
            <p:nvCxnSpPr>
              <p:cNvPr id="429" name="Google Shape;429;p257"/>
              <p:cNvCxnSpPr>
                <a:endCxn id="430" idx="4"/>
              </p:cNvCxnSpPr>
              <p:nvPr/>
            </p:nvCxnSpPr>
            <p:spPr>
              <a:xfrm rot="10800000">
                <a:off x="7795577"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31" name="Google Shape;431;p257"/>
              <p:cNvSpPr/>
              <p:nvPr/>
            </p:nvSpPr>
            <p:spPr>
              <a:xfrm>
                <a:off x="7469822"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430" name="Google Shape;430;p257"/>
              <p:cNvSpPr/>
              <p:nvPr/>
            </p:nvSpPr>
            <p:spPr>
              <a:xfrm>
                <a:off x="7540614"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chemeClr val="dk1"/>
                    </a:solidFill>
                    <a:latin typeface="Public Sans"/>
                    <a:ea typeface="Public Sans"/>
                    <a:cs typeface="Public Sans"/>
                    <a:sym typeface="Public Sans"/>
                  </a:rPr>
                  <a:t>4</a:t>
                </a:r>
                <a:endParaRPr/>
              </a:p>
            </p:txBody>
          </p:sp>
        </p:grpSp>
        <p:grpSp>
          <p:nvGrpSpPr>
            <p:cNvPr id="432" name="Google Shape;432;p257"/>
            <p:cNvGrpSpPr/>
            <p:nvPr/>
          </p:nvGrpSpPr>
          <p:grpSpPr>
            <a:xfrm>
              <a:off x="865742" y="1720353"/>
              <a:ext cx="651510" cy="894818"/>
              <a:chOff x="888704" y="2014294"/>
              <a:chExt cx="651510" cy="894818"/>
            </a:xfrm>
          </p:grpSpPr>
          <p:cxnSp>
            <p:nvCxnSpPr>
              <p:cNvPr id="433" name="Google Shape;433;p257"/>
              <p:cNvCxnSpPr>
                <a:endCxn id="434" idx="4"/>
              </p:cNvCxnSpPr>
              <p:nvPr/>
            </p:nvCxnSpPr>
            <p:spPr>
              <a:xfrm rot="10800000">
                <a:off x="1214459"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35" name="Google Shape;435;p257"/>
              <p:cNvSpPr/>
              <p:nvPr/>
            </p:nvSpPr>
            <p:spPr>
              <a:xfrm>
                <a:off x="888704"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434" name="Google Shape;434;p257"/>
              <p:cNvSpPr/>
              <p:nvPr/>
            </p:nvSpPr>
            <p:spPr>
              <a:xfrm>
                <a:off x="959496"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chemeClr val="dk1"/>
                    </a:solidFill>
                    <a:latin typeface="Public Sans"/>
                    <a:ea typeface="Public Sans"/>
                    <a:cs typeface="Public Sans"/>
                    <a:sym typeface="Public Sans"/>
                  </a:rPr>
                  <a:t>1</a:t>
                </a:r>
                <a:endParaRPr/>
              </a:p>
            </p:txBody>
          </p:sp>
        </p:grpSp>
      </p:grpSp>
      <p:sp>
        <p:nvSpPr>
          <p:cNvPr id="436" name="Google Shape;436;p257"/>
          <p:cNvSpPr txBox="1">
            <a:spLocks noGrp="1"/>
          </p:cNvSpPr>
          <p:nvPr>
            <p:ph type="body" idx="1"/>
          </p:nvPr>
        </p:nvSpPr>
        <p:spPr>
          <a:xfrm>
            <a:off x="2587791"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37" name="Google Shape;437;p257"/>
          <p:cNvSpPr txBox="1">
            <a:spLocks noGrp="1"/>
          </p:cNvSpPr>
          <p:nvPr>
            <p:ph type="body" idx="2"/>
          </p:nvPr>
        </p:nvSpPr>
        <p:spPr>
          <a:xfrm>
            <a:off x="334122"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38" name="Google Shape;438;p257"/>
          <p:cNvSpPr txBox="1">
            <a:spLocks noGrp="1"/>
          </p:cNvSpPr>
          <p:nvPr>
            <p:ph type="body" idx="3"/>
          </p:nvPr>
        </p:nvSpPr>
        <p:spPr>
          <a:xfrm>
            <a:off x="4841460"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39" name="Google Shape;439;p257"/>
          <p:cNvSpPr txBox="1">
            <a:spLocks noGrp="1"/>
          </p:cNvSpPr>
          <p:nvPr>
            <p:ph type="body" idx="4"/>
          </p:nvPr>
        </p:nvSpPr>
        <p:spPr>
          <a:xfrm>
            <a:off x="7095128"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40" name="Google Shape;440;p257"/>
          <p:cNvSpPr txBox="1">
            <a:spLocks noGrp="1"/>
          </p:cNvSpPr>
          <p:nvPr>
            <p:ph type="body" idx="5"/>
          </p:nvPr>
        </p:nvSpPr>
        <p:spPr>
          <a:xfrm>
            <a:off x="2587791"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41" name="Google Shape;441;p257"/>
          <p:cNvSpPr txBox="1">
            <a:spLocks noGrp="1"/>
          </p:cNvSpPr>
          <p:nvPr>
            <p:ph type="body" idx="6"/>
          </p:nvPr>
        </p:nvSpPr>
        <p:spPr>
          <a:xfrm>
            <a:off x="334122"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42" name="Google Shape;442;p257"/>
          <p:cNvSpPr txBox="1">
            <a:spLocks noGrp="1"/>
          </p:cNvSpPr>
          <p:nvPr>
            <p:ph type="body" idx="7"/>
          </p:nvPr>
        </p:nvSpPr>
        <p:spPr>
          <a:xfrm>
            <a:off x="4841460"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43" name="Google Shape;443;p257"/>
          <p:cNvSpPr txBox="1">
            <a:spLocks noGrp="1"/>
          </p:cNvSpPr>
          <p:nvPr>
            <p:ph type="body" idx="8"/>
          </p:nvPr>
        </p:nvSpPr>
        <p:spPr>
          <a:xfrm>
            <a:off x="7095128"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44" name="Google Shape;444;p25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5" name="Google Shape;445;p25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Caption">
  <p:cSld name="1_Caption 31">
    <p:spTree>
      <p:nvGrpSpPr>
        <p:cNvPr id="1" name="Shape 446"/>
        <p:cNvGrpSpPr/>
        <p:nvPr/>
      </p:nvGrpSpPr>
      <p:grpSpPr>
        <a:xfrm>
          <a:off x="0" y="0"/>
          <a:ext cx="0" cy="0"/>
          <a:chOff x="0" y="0"/>
          <a:chExt cx="0" cy="0"/>
        </a:xfrm>
      </p:grpSpPr>
      <p:pic>
        <p:nvPicPr>
          <p:cNvPr id="447" name="Google Shape;447;p25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448" name="Google Shape;448;p258"/>
          <p:cNvGrpSpPr/>
          <p:nvPr/>
        </p:nvGrpSpPr>
        <p:grpSpPr>
          <a:xfrm>
            <a:off x="1114581" y="3141131"/>
            <a:ext cx="175260" cy="1120085"/>
            <a:chOff x="973176" y="3197693"/>
            <a:chExt cx="175260" cy="1120085"/>
          </a:xfrm>
        </p:grpSpPr>
        <p:sp>
          <p:nvSpPr>
            <p:cNvPr id="449" name="Google Shape;449;p258"/>
            <p:cNvSpPr/>
            <p:nvPr/>
          </p:nvSpPr>
          <p:spPr>
            <a:xfrm>
              <a:off x="973176" y="3197693"/>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450" name="Google Shape;450;p258"/>
            <p:cNvCxnSpPr/>
            <p:nvPr/>
          </p:nvCxnSpPr>
          <p:spPr>
            <a:xfrm>
              <a:off x="1060806" y="3403616"/>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451" name="Google Shape;451;p258"/>
          <p:cNvGrpSpPr/>
          <p:nvPr/>
        </p:nvGrpSpPr>
        <p:grpSpPr>
          <a:xfrm>
            <a:off x="5033439" y="1436374"/>
            <a:ext cx="175260" cy="1120085"/>
            <a:chOff x="4892034" y="1492936"/>
            <a:chExt cx="175260" cy="1120085"/>
          </a:xfrm>
        </p:grpSpPr>
        <p:sp>
          <p:nvSpPr>
            <p:cNvPr id="452" name="Google Shape;452;p258"/>
            <p:cNvSpPr/>
            <p:nvPr/>
          </p:nvSpPr>
          <p:spPr>
            <a:xfrm>
              <a:off x="4892034" y="1492936"/>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453" name="Google Shape;453;p258"/>
            <p:cNvCxnSpPr/>
            <p:nvPr/>
          </p:nvCxnSpPr>
          <p:spPr>
            <a:xfrm>
              <a:off x="4979664" y="1698859"/>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454" name="Google Shape;454;p258"/>
          <p:cNvGrpSpPr/>
          <p:nvPr/>
        </p:nvGrpSpPr>
        <p:grpSpPr>
          <a:xfrm>
            <a:off x="1114581" y="1436374"/>
            <a:ext cx="175260" cy="1120085"/>
            <a:chOff x="973176" y="1492936"/>
            <a:chExt cx="175260" cy="1120085"/>
          </a:xfrm>
        </p:grpSpPr>
        <p:cxnSp>
          <p:nvCxnSpPr>
            <p:cNvPr id="455" name="Google Shape;455;p258"/>
            <p:cNvCxnSpPr/>
            <p:nvPr/>
          </p:nvCxnSpPr>
          <p:spPr>
            <a:xfrm>
              <a:off x="1060806" y="1698859"/>
              <a:ext cx="0" cy="914162"/>
            </a:xfrm>
            <a:prstGeom prst="straightConnector1">
              <a:avLst/>
            </a:prstGeom>
            <a:noFill/>
            <a:ln w="12700" cap="flat" cmpd="sng">
              <a:solidFill>
                <a:schemeClr val="accent1"/>
              </a:solidFill>
              <a:prstDash val="solid"/>
              <a:round/>
              <a:headEnd type="none" w="sm" len="sm"/>
              <a:tailEnd type="none" w="sm" len="sm"/>
            </a:ln>
          </p:spPr>
        </p:cxnSp>
        <p:sp>
          <p:nvSpPr>
            <p:cNvPr id="456" name="Google Shape;456;p258"/>
            <p:cNvSpPr/>
            <p:nvPr/>
          </p:nvSpPr>
          <p:spPr>
            <a:xfrm>
              <a:off x="973176" y="1492936"/>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grpSp>
        <p:nvGrpSpPr>
          <p:cNvPr id="457" name="Google Shape;457;p258"/>
          <p:cNvGrpSpPr/>
          <p:nvPr/>
        </p:nvGrpSpPr>
        <p:grpSpPr>
          <a:xfrm>
            <a:off x="5033439" y="3141131"/>
            <a:ext cx="175260" cy="1120085"/>
            <a:chOff x="4892034" y="3197693"/>
            <a:chExt cx="175260" cy="1120085"/>
          </a:xfrm>
        </p:grpSpPr>
        <p:cxnSp>
          <p:nvCxnSpPr>
            <p:cNvPr id="458" name="Google Shape;458;p258"/>
            <p:cNvCxnSpPr/>
            <p:nvPr/>
          </p:nvCxnSpPr>
          <p:spPr>
            <a:xfrm>
              <a:off x="4979664" y="3403616"/>
              <a:ext cx="0" cy="914162"/>
            </a:xfrm>
            <a:prstGeom prst="straightConnector1">
              <a:avLst/>
            </a:prstGeom>
            <a:noFill/>
            <a:ln w="12700" cap="flat" cmpd="sng">
              <a:solidFill>
                <a:schemeClr val="accent1"/>
              </a:solidFill>
              <a:prstDash val="solid"/>
              <a:round/>
              <a:headEnd type="none" w="sm" len="sm"/>
              <a:tailEnd type="none" w="sm" len="sm"/>
            </a:ln>
          </p:spPr>
        </p:cxnSp>
        <p:sp>
          <p:nvSpPr>
            <p:cNvPr id="459" name="Google Shape;459;p258"/>
            <p:cNvSpPr/>
            <p:nvPr/>
          </p:nvSpPr>
          <p:spPr>
            <a:xfrm>
              <a:off x="4892034" y="3197693"/>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sp>
        <p:nvSpPr>
          <p:cNvPr id="460" name="Google Shape;460;p258"/>
          <p:cNvSpPr txBox="1">
            <a:spLocks noGrp="1"/>
          </p:cNvSpPr>
          <p:nvPr>
            <p:ph type="body" idx="1"/>
          </p:nvPr>
        </p:nvSpPr>
        <p:spPr>
          <a:xfrm>
            <a:off x="1334722"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61" name="Google Shape;461;p258"/>
          <p:cNvSpPr txBox="1">
            <a:spLocks noGrp="1"/>
          </p:cNvSpPr>
          <p:nvPr>
            <p:ph type="body" idx="2"/>
          </p:nvPr>
        </p:nvSpPr>
        <p:spPr>
          <a:xfrm>
            <a:off x="5253579"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62" name="Google Shape;462;p258"/>
          <p:cNvSpPr txBox="1">
            <a:spLocks noGrp="1"/>
          </p:cNvSpPr>
          <p:nvPr>
            <p:ph type="body" idx="3"/>
          </p:nvPr>
        </p:nvSpPr>
        <p:spPr>
          <a:xfrm>
            <a:off x="1334722"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63" name="Google Shape;463;p258"/>
          <p:cNvSpPr txBox="1">
            <a:spLocks noGrp="1"/>
          </p:cNvSpPr>
          <p:nvPr>
            <p:ph type="body" idx="4"/>
          </p:nvPr>
        </p:nvSpPr>
        <p:spPr>
          <a:xfrm>
            <a:off x="5253579"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64" name="Google Shape;464;p258"/>
          <p:cNvSpPr txBox="1">
            <a:spLocks noGrp="1"/>
          </p:cNvSpPr>
          <p:nvPr>
            <p:ph type="body" idx="5"/>
          </p:nvPr>
        </p:nvSpPr>
        <p:spPr>
          <a:xfrm>
            <a:off x="1334722" y="1886477"/>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65" name="Google Shape;465;p258"/>
          <p:cNvSpPr txBox="1">
            <a:spLocks noGrp="1"/>
          </p:cNvSpPr>
          <p:nvPr>
            <p:ph type="body" idx="6"/>
          </p:nvPr>
        </p:nvSpPr>
        <p:spPr>
          <a:xfrm>
            <a:off x="5253579" y="188647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66" name="Google Shape;466;p258"/>
          <p:cNvSpPr txBox="1">
            <a:spLocks noGrp="1"/>
          </p:cNvSpPr>
          <p:nvPr>
            <p:ph type="body" idx="7"/>
          </p:nvPr>
        </p:nvSpPr>
        <p:spPr>
          <a:xfrm>
            <a:off x="1334722"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67" name="Google Shape;467;p258"/>
          <p:cNvSpPr txBox="1">
            <a:spLocks noGrp="1"/>
          </p:cNvSpPr>
          <p:nvPr>
            <p:ph type="body" idx="8"/>
          </p:nvPr>
        </p:nvSpPr>
        <p:spPr>
          <a:xfrm>
            <a:off x="5253579"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68" name="Google Shape;468;p25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9" name="Google Shape;469;p25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Caption">
  <p:cSld name="1_Caption 32">
    <p:spTree>
      <p:nvGrpSpPr>
        <p:cNvPr id="1" name="Shape 470"/>
        <p:cNvGrpSpPr/>
        <p:nvPr/>
      </p:nvGrpSpPr>
      <p:grpSpPr>
        <a:xfrm>
          <a:off x="0" y="0"/>
          <a:ext cx="0" cy="0"/>
          <a:chOff x="0" y="0"/>
          <a:chExt cx="0" cy="0"/>
        </a:xfrm>
      </p:grpSpPr>
      <p:pic>
        <p:nvPicPr>
          <p:cNvPr id="471" name="Google Shape;471;p259"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472" name="Google Shape;472;p259"/>
          <p:cNvGrpSpPr/>
          <p:nvPr/>
        </p:nvGrpSpPr>
        <p:grpSpPr>
          <a:xfrm>
            <a:off x="270520" y="225967"/>
            <a:ext cx="175260" cy="2964623"/>
            <a:chOff x="270520" y="1140367"/>
            <a:chExt cx="175260" cy="2964623"/>
          </a:xfrm>
        </p:grpSpPr>
        <p:grpSp>
          <p:nvGrpSpPr>
            <p:cNvPr id="473" name="Google Shape;473;p259"/>
            <p:cNvGrpSpPr/>
            <p:nvPr/>
          </p:nvGrpSpPr>
          <p:grpSpPr>
            <a:xfrm>
              <a:off x="270520" y="2780648"/>
              <a:ext cx="175260" cy="1324342"/>
              <a:chOff x="129115" y="2837210"/>
              <a:chExt cx="175260" cy="1324342"/>
            </a:xfrm>
          </p:grpSpPr>
          <p:sp>
            <p:nvSpPr>
              <p:cNvPr id="474" name="Google Shape;474;p259"/>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475" name="Google Shape;475;p259"/>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476" name="Google Shape;476;p259"/>
            <p:cNvGrpSpPr/>
            <p:nvPr/>
          </p:nvGrpSpPr>
          <p:grpSpPr>
            <a:xfrm>
              <a:off x="270520" y="1140367"/>
              <a:ext cx="175260" cy="1310953"/>
              <a:chOff x="129115" y="1196929"/>
              <a:chExt cx="175260" cy="1310953"/>
            </a:xfrm>
          </p:grpSpPr>
          <p:cxnSp>
            <p:nvCxnSpPr>
              <p:cNvPr id="477" name="Google Shape;477;p259"/>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478" name="Google Shape;478;p259"/>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grpSp>
      <p:sp>
        <p:nvSpPr>
          <p:cNvPr id="479" name="Google Shape;479;p259"/>
          <p:cNvSpPr txBox="1"/>
          <p:nvPr/>
        </p:nvSpPr>
        <p:spPr>
          <a:xfrm>
            <a:off x="445780" y="1901300"/>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1" i="0" u="none" strike="noStrike" cap="none">
                <a:solidFill>
                  <a:schemeClr val="lt2"/>
                </a:solidFill>
                <a:latin typeface="Public Sans"/>
                <a:ea typeface="Public Sans"/>
                <a:cs typeface="Public Sans"/>
                <a:sym typeface="Public Sans"/>
              </a:rPr>
              <a:t>Task -5</a:t>
            </a:r>
            <a:endParaRPr/>
          </a:p>
        </p:txBody>
      </p:sp>
      <p:sp>
        <p:nvSpPr>
          <p:cNvPr id="480" name="Google Shape;480;p259"/>
          <p:cNvSpPr txBox="1"/>
          <p:nvPr/>
        </p:nvSpPr>
        <p:spPr>
          <a:xfrm>
            <a:off x="445779" y="237121"/>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1" i="0" u="none" strike="noStrike" cap="none">
                <a:solidFill>
                  <a:schemeClr val="dk2"/>
                </a:solidFill>
                <a:latin typeface="Public Sans"/>
                <a:ea typeface="Public Sans"/>
                <a:cs typeface="Public Sans"/>
                <a:sym typeface="Public Sans"/>
              </a:rPr>
              <a:t>Task -4</a:t>
            </a:r>
            <a:endParaRPr/>
          </a:p>
        </p:txBody>
      </p:sp>
      <p:sp>
        <p:nvSpPr>
          <p:cNvPr id="481" name="Google Shape;481;p259"/>
          <p:cNvSpPr txBox="1"/>
          <p:nvPr/>
        </p:nvSpPr>
        <p:spPr>
          <a:xfrm>
            <a:off x="489450" y="1058210"/>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
        <p:nvSpPr>
          <p:cNvPr id="482" name="Google Shape;482;p259"/>
          <p:cNvSpPr txBox="1"/>
          <p:nvPr/>
        </p:nvSpPr>
        <p:spPr>
          <a:xfrm>
            <a:off x="489450" y="2722389"/>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Caption">
  <p:cSld name="1_Caption 33">
    <p:spTree>
      <p:nvGrpSpPr>
        <p:cNvPr id="1" name="Shape 483"/>
        <p:cNvGrpSpPr/>
        <p:nvPr/>
      </p:nvGrpSpPr>
      <p:grpSpPr>
        <a:xfrm>
          <a:off x="0" y="0"/>
          <a:ext cx="0" cy="0"/>
          <a:chOff x="0" y="0"/>
          <a:chExt cx="0" cy="0"/>
        </a:xfrm>
      </p:grpSpPr>
      <p:pic>
        <p:nvPicPr>
          <p:cNvPr id="484" name="Google Shape;484;p260"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485" name="Google Shape;485;p260"/>
          <p:cNvGrpSpPr/>
          <p:nvPr/>
        </p:nvGrpSpPr>
        <p:grpSpPr>
          <a:xfrm>
            <a:off x="270520" y="225967"/>
            <a:ext cx="175260" cy="2964623"/>
            <a:chOff x="270520" y="1140367"/>
            <a:chExt cx="175260" cy="2964623"/>
          </a:xfrm>
        </p:grpSpPr>
        <p:grpSp>
          <p:nvGrpSpPr>
            <p:cNvPr id="486" name="Google Shape;486;p260"/>
            <p:cNvGrpSpPr/>
            <p:nvPr/>
          </p:nvGrpSpPr>
          <p:grpSpPr>
            <a:xfrm>
              <a:off x="270520" y="2780648"/>
              <a:ext cx="175260" cy="1324342"/>
              <a:chOff x="129115" y="2837210"/>
              <a:chExt cx="175260" cy="1324342"/>
            </a:xfrm>
          </p:grpSpPr>
          <p:sp>
            <p:nvSpPr>
              <p:cNvPr id="487" name="Google Shape;487;p260"/>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488" name="Google Shape;488;p260"/>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489" name="Google Shape;489;p260"/>
            <p:cNvGrpSpPr/>
            <p:nvPr/>
          </p:nvGrpSpPr>
          <p:grpSpPr>
            <a:xfrm>
              <a:off x="270520" y="1140367"/>
              <a:ext cx="175260" cy="1310953"/>
              <a:chOff x="129115" y="1196929"/>
              <a:chExt cx="175260" cy="1310953"/>
            </a:xfrm>
          </p:grpSpPr>
          <p:cxnSp>
            <p:nvCxnSpPr>
              <p:cNvPr id="490" name="Google Shape;490;p260"/>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491" name="Google Shape;491;p260"/>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grpSp>
      <p:sp>
        <p:nvSpPr>
          <p:cNvPr id="492" name="Google Shape;492;p260"/>
          <p:cNvSpPr txBox="1">
            <a:spLocks noGrp="1"/>
          </p:cNvSpPr>
          <p:nvPr>
            <p:ph type="body" idx="1"/>
          </p:nvPr>
        </p:nvSpPr>
        <p:spPr>
          <a:xfrm>
            <a:off x="446700" y="29829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93" name="Google Shape;493;p260"/>
          <p:cNvSpPr txBox="1">
            <a:spLocks noGrp="1"/>
          </p:cNvSpPr>
          <p:nvPr>
            <p:ph type="body" idx="2"/>
          </p:nvPr>
        </p:nvSpPr>
        <p:spPr>
          <a:xfrm>
            <a:off x="454281" y="1895111"/>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94" name="Google Shape;494;p260"/>
          <p:cNvSpPr txBox="1">
            <a:spLocks noGrp="1"/>
          </p:cNvSpPr>
          <p:nvPr>
            <p:ph type="body" idx="3"/>
          </p:nvPr>
        </p:nvSpPr>
        <p:spPr>
          <a:xfrm>
            <a:off x="446700" y="712431"/>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95" name="Google Shape;495;p260"/>
          <p:cNvSpPr txBox="1">
            <a:spLocks noGrp="1"/>
          </p:cNvSpPr>
          <p:nvPr>
            <p:ph type="body" idx="4"/>
          </p:nvPr>
        </p:nvSpPr>
        <p:spPr>
          <a:xfrm>
            <a:off x="454281" y="2309245"/>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Caption">
  <p:cSld name="1_Caption 34">
    <p:spTree>
      <p:nvGrpSpPr>
        <p:cNvPr id="1" name="Shape 496"/>
        <p:cNvGrpSpPr/>
        <p:nvPr/>
      </p:nvGrpSpPr>
      <p:grpSpPr>
        <a:xfrm>
          <a:off x="0" y="0"/>
          <a:ext cx="0" cy="0"/>
          <a:chOff x="0" y="0"/>
          <a:chExt cx="0" cy="0"/>
        </a:xfrm>
      </p:grpSpPr>
      <p:pic>
        <p:nvPicPr>
          <p:cNvPr id="497" name="Google Shape;497;p26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498" name="Google Shape;498;p261"/>
          <p:cNvGrpSpPr/>
          <p:nvPr/>
        </p:nvGrpSpPr>
        <p:grpSpPr>
          <a:xfrm>
            <a:off x="240067" y="2283802"/>
            <a:ext cx="8663867" cy="930794"/>
            <a:chOff x="198438" y="775483"/>
            <a:chExt cx="8634888" cy="927681"/>
          </a:xfrm>
        </p:grpSpPr>
        <p:pic>
          <p:nvPicPr>
            <p:cNvPr id="499" name="Google Shape;499;p261"/>
            <p:cNvPicPr preferRelativeResize="0"/>
            <p:nvPr/>
          </p:nvPicPr>
          <p:blipFill rotWithShape="1">
            <a:blip r:embed="rId3">
              <a:alphaModFix/>
            </a:blip>
            <a:srcRect/>
            <a:stretch/>
          </p:blipFill>
          <p:spPr>
            <a:xfrm>
              <a:off x="198438" y="775483"/>
              <a:ext cx="8634888" cy="927681"/>
            </a:xfrm>
            <a:prstGeom prst="rect">
              <a:avLst/>
            </a:prstGeom>
            <a:noFill/>
            <a:ln>
              <a:noFill/>
            </a:ln>
          </p:spPr>
        </p:pic>
        <p:sp>
          <p:nvSpPr>
            <p:cNvPr id="500" name="Google Shape;500;p261"/>
            <p:cNvSpPr txBox="1"/>
            <p:nvPr/>
          </p:nvSpPr>
          <p:spPr>
            <a:xfrm>
              <a:off x="1373561"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1</a:t>
              </a:r>
              <a:endParaRPr sz="1300" b="0" i="0" u="none" strike="noStrike" cap="none">
                <a:solidFill>
                  <a:schemeClr val="dk1"/>
                </a:solidFill>
                <a:latin typeface="Calibri"/>
                <a:ea typeface="Calibri"/>
                <a:cs typeface="Calibri"/>
                <a:sym typeface="Calibri"/>
              </a:endParaRPr>
            </a:p>
          </p:txBody>
        </p:sp>
        <p:sp>
          <p:nvSpPr>
            <p:cNvPr id="501" name="Google Shape;501;p261"/>
            <p:cNvSpPr txBox="1"/>
            <p:nvPr/>
          </p:nvSpPr>
          <p:spPr>
            <a:xfrm>
              <a:off x="331586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2</a:t>
              </a:r>
              <a:endParaRPr sz="1300" b="0" i="0" u="none" strike="noStrike" cap="none">
                <a:solidFill>
                  <a:schemeClr val="dk1"/>
                </a:solidFill>
                <a:latin typeface="Calibri"/>
                <a:ea typeface="Calibri"/>
                <a:cs typeface="Calibri"/>
                <a:sym typeface="Calibri"/>
              </a:endParaRPr>
            </a:p>
          </p:txBody>
        </p:sp>
        <p:sp>
          <p:nvSpPr>
            <p:cNvPr id="502" name="Google Shape;502;p261"/>
            <p:cNvSpPr txBox="1"/>
            <p:nvPr/>
          </p:nvSpPr>
          <p:spPr>
            <a:xfrm>
              <a:off x="522594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3</a:t>
              </a:r>
              <a:endParaRPr sz="1300" b="0" i="0" u="none" strike="noStrike" cap="none">
                <a:solidFill>
                  <a:schemeClr val="dk1"/>
                </a:solidFill>
                <a:latin typeface="Calibri"/>
                <a:ea typeface="Calibri"/>
                <a:cs typeface="Calibri"/>
                <a:sym typeface="Calibri"/>
              </a:endParaRPr>
            </a:p>
          </p:txBody>
        </p:sp>
        <p:sp>
          <p:nvSpPr>
            <p:cNvPr id="503" name="Google Shape;503;p261"/>
            <p:cNvSpPr txBox="1"/>
            <p:nvPr/>
          </p:nvSpPr>
          <p:spPr>
            <a:xfrm>
              <a:off x="7168257"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4</a:t>
              </a:r>
              <a:endParaRPr sz="1300" b="0" i="0" u="none" strike="noStrike" cap="none">
                <a:solidFill>
                  <a:schemeClr val="dk1"/>
                </a:solidFill>
                <a:latin typeface="Calibri"/>
                <a:ea typeface="Calibri"/>
                <a:cs typeface="Calibri"/>
                <a:sym typeface="Calibri"/>
              </a:endParaRPr>
            </a:p>
          </p:txBody>
        </p:sp>
      </p:grpSp>
      <p:sp>
        <p:nvSpPr>
          <p:cNvPr id="504" name="Google Shape;504;p261"/>
          <p:cNvSpPr txBox="1">
            <a:spLocks noGrp="1"/>
          </p:cNvSpPr>
          <p:nvPr>
            <p:ph type="body" idx="1"/>
          </p:nvPr>
        </p:nvSpPr>
        <p:spPr>
          <a:xfrm>
            <a:off x="590581"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505" name="Google Shape;505;p261"/>
          <p:cNvSpPr txBox="1">
            <a:spLocks noGrp="1"/>
          </p:cNvSpPr>
          <p:nvPr>
            <p:ph type="body" idx="2"/>
          </p:nvPr>
        </p:nvSpPr>
        <p:spPr>
          <a:xfrm>
            <a:off x="2539407"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506" name="Google Shape;506;p261"/>
          <p:cNvSpPr txBox="1">
            <a:spLocks noGrp="1"/>
          </p:cNvSpPr>
          <p:nvPr>
            <p:ph type="body" idx="3"/>
          </p:nvPr>
        </p:nvSpPr>
        <p:spPr>
          <a:xfrm>
            <a:off x="6404724"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507" name="Google Shape;507;p261"/>
          <p:cNvSpPr txBox="1">
            <a:spLocks noGrp="1"/>
          </p:cNvSpPr>
          <p:nvPr>
            <p:ph type="body" idx="4"/>
          </p:nvPr>
        </p:nvSpPr>
        <p:spPr>
          <a:xfrm>
            <a:off x="4455898"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508" name="Google Shape;508;p26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09" name="Google Shape;509;p26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Caption">
  <p:cSld name="1_Caption 35">
    <p:spTree>
      <p:nvGrpSpPr>
        <p:cNvPr id="1" name="Shape 510"/>
        <p:cNvGrpSpPr/>
        <p:nvPr/>
      </p:nvGrpSpPr>
      <p:grpSpPr>
        <a:xfrm>
          <a:off x="0" y="0"/>
          <a:ext cx="0" cy="0"/>
          <a:chOff x="0" y="0"/>
          <a:chExt cx="0" cy="0"/>
        </a:xfrm>
      </p:grpSpPr>
      <p:pic>
        <p:nvPicPr>
          <p:cNvPr id="511" name="Google Shape;511;p26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512" name="Google Shape;512;p262"/>
          <p:cNvSpPr/>
          <p:nvPr/>
        </p:nvSpPr>
        <p:spPr>
          <a:xfrm>
            <a:off x="775398" y="1631221"/>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13" name="Google Shape;513;p262"/>
          <p:cNvSpPr/>
          <p:nvPr/>
        </p:nvSpPr>
        <p:spPr>
          <a:xfrm>
            <a:off x="777473" y="3291039"/>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14" name="Google Shape;514;p262"/>
          <p:cNvSpPr/>
          <p:nvPr/>
        </p:nvSpPr>
        <p:spPr>
          <a:xfrm>
            <a:off x="5148140" y="1631221"/>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15" name="Google Shape;515;p262"/>
          <p:cNvSpPr/>
          <p:nvPr/>
        </p:nvSpPr>
        <p:spPr>
          <a:xfrm>
            <a:off x="5150215" y="3291039"/>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16" name="Google Shape;516;p262"/>
          <p:cNvSpPr txBox="1">
            <a:spLocks noGrp="1"/>
          </p:cNvSpPr>
          <p:nvPr>
            <p:ph type="body" idx="1"/>
          </p:nvPr>
        </p:nvSpPr>
        <p:spPr>
          <a:xfrm>
            <a:off x="1877630"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17" name="Google Shape;517;p262"/>
          <p:cNvSpPr txBox="1">
            <a:spLocks noGrp="1"/>
          </p:cNvSpPr>
          <p:nvPr>
            <p:ph type="body" idx="2"/>
          </p:nvPr>
        </p:nvSpPr>
        <p:spPr>
          <a:xfrm>
            <a:off x="6243215"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18" name="Google Shape;518;p262"/>
          <p:cNvSpPr txBox="1">
            <a:spLocks noGrp="1"/>
          </p:cNvSpPr>
          <p:nvPr>
            <p:ph type="body" idx="3"/>
          </p:nvPr>
        </p:nvSpPr>
        <p:spPr>
          <a:xfrm>
            <a:off x="1877630"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19" name="Google Shape;519;p262"/>
          <p:cNvSpPr txBox="1">
            <a:spLocks noGrp="1"/>
          </p:cNvSpPr>
          <p:nvPr>
            <p:ph type="body" idx="4"/>
          </p:nvPr>
        </p:nvSpPr>
        <p:spPr>
          <a:xfrm>
            <a:off x="6243215"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20" name="Google Shape;520;p262"/>
          <p:cNvSpPr>
            <a:spLocks noGrp="1"/>
          </p:cNvSpPr>
          <p:nvPr>
            <p:ph type="pic" idx="5"/>
          </p:nvPr>
        </p:nvSpPr>
        <p:spPr>
          <a:xfrm>
            <a:off x="784630" y="1640956"/>
            <a:ext cx="931297" cy="930794"/>
          </a:xfrm>
          <a:prstGeom prst="rect">
            <a:avLst/>
          </a:prstGeom>
          <a:noFill/>
          <a:ln>
            <a:noFill/>
          </a:ln>
        </p:spPr>
      </p:sp>
      <p:sp>
        <p:nvSpPr>
          <p:cNvPr id="521" name="Google Shape;521;p262"/>
          <p:cNvSpPr>
            <a:spLocks noGrp="1"/>
          </p:cNvSpPr>
          <p:nvPr>
            <p:ph type="pic" idx="6"/>
          </p:nvPr>
        </p:nvSpPr>
        <p:spPr>
          <a:xfrm>
            <a:off x="5150215" y="1640956"/>
            <a:ext cx="931297" cy="930794"/>
          </a:xfrm>
          <a:prstGeom prst="rect">
            <a:avLst/>
          </a:prstGeom>
          <a:noFill/>
          <a:ln>
            <a:noFill/>
          </a:ln>
        </p:spPr>
      </p:sp>
      <p:sp>
        <p:nvSpPr>
          <p:cNvPr id="522" name="Google Shape;522;p262"/>
          <p:cNvSpPr>
            <a:spLocks noGrp="1"/>
          </p:cNvSpPr>
          <p:nvPr>
            <p:ph type="pic" idx="7"/>
          </p:nvPr>
        </p:nvSpPr>
        <p:spPr>
          <a:xfrm>
            <a:off x="784630" y="3302767"/>
            <a:ext cx="931297" cy="930794"/>
          </a:xfrm>
          <a:prstGeom prst="rect">
            <a:avLst/>
          </a:prstGeom>
          <a:noFill/>
          <a:ln>
            <a:noFill/>
          </a:ln>
        </p:spPr>
      </p:sp>
      <p:sp>
        <p:nvSpPr>
          <p:cNvPr id="523" name="Google Shape;523;p262"/>
          <p:cNvSpPr>
            <a:spLocks noGrp="1"/>
          </p:cNvSpPr>
          <p:nvPr>
            <p:ph type="pic" idx="8"/>
          </p:nvPr>
        </p:nvSpPr>
        <p:spPr>
          <a:xfrm>
            <a:off x="5150215" y="3302767"/>
            <a:ext cx="931297" cy="930794"/>
          </a:xfrm>
          <a:prstGeom prst="rect">
            <a:avLst/>
          </a:prstGeom>
          <a:noFill/>
          <a:ln>
            <a:noFill/>
          </a:ln>
        </p:spPr>
      </p:sp>
      <p:sp>
        <p:nvSpPr>
          <p:cNvPr id="524" name="Google Shape;524;p26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25" name="Google Shape;525;p26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Thank you">
    <p:spTree>
      <p:nvGrpSpPr>
        <p:cNvPr id="1" name="Shape 37"/>
        <p:cNvGrpSpPr/>
        <p:nvPr/>
      </p:nvGrpSpPr>
      <p:grpSpPr>
        <a:xfrm>
          <a:off x="0" y="0"/>
          <a:ext cx="0" cy="0"/>
          <a:chOff x="0" y="0"/>
          <a:chExt cx="0" cy="0"/>
        </a:xfrm>
      </p:grpSpPr>
      <p:pic>
        <p:nvPicPr>
          <p:cNvPr id="38" name="Google Shape;38;p218" descr="Graphical user interface, application&#10;&#10;Description automatically generated"/>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39" name="Google Shape;39;p218"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Caption">
  <p:cSld name="1_Caption 36">
    <p:spTree>
      <p:nvGrpSpPr>
        <p:cNvPr id="1" name="Shape 526"/>
        <p:cNvGrpSpPr/>
        <p:nvPr/>
      </p:nvGrpSpPr>
      <p:grpSpPr>
        <a:xfrm>
          <a:off x="0" y="0"/>
          <a:ext cx="0" cy="0"/>
          <a:chOff x="0" y="0"/>
          <a:chExt cx="0" cy="0"/>
        </a:xfrm>
      </p:grpSpPr>
      <p:pic>
        <p:nvPicPr>
          <p:cNvPr id="527" name="Google Shape;527;p26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528" name="Google Shape;528;p263"/>
          <p:cNvGrpSpPr/>
          <p:nvPr/>
        </p:nvGrpSpPr>
        <p:grpSpPr>
          <a:xfrm>
            <a:off x="0" y="2399230"/>
            <a:ext cx="9144001" cy="2349751"/>
            <a:chOff x="0" y="2182920"/>
            <a:chExt cx="9144001" cy="2349751"/>
          </a:xfrm>
        </p:grpSpPr>
        <p:sp>
          <p:nvSpPr>
            <p:cNvPr id="529" name="Google Shape;529;p263"/>
            <p:cNvSpPr/>
            <p:nvPr/>
          </p:nvSpPr>
          <p:spPr>
            <a:xfrm>
              <a:off x="0" y="2689734"/>
              <a:ext cx="9144001" cy="1842937"/>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530" name="Google Shape;530;p263"/>
            <p:cNvGrpSpPr/>
            <p:nvPr/>
          </p:nvGrpSpPr>
          <p:grpSpPr>
            <a:xfrm>
              <a:off x="1229347" y="2182920"/>
              <a:ext cx="6685306" cy="1002265"/>
              <a:chOff x="976268" y="2064936"/>
              <a:chExt cx="6685306" cy="1002265"/>
            </a:xfrm>
          </p:grpSpPr>
          <p:sp>
            <p:nvSpPr>
              <p:cNvPr id="531" name="Google Shape;531;p263"/>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32" name="Google Shape;532;p263"/>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33" name="Google Shape;533;p263"/>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534" name="Google Shape;534;p263"/>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35" name="Google Shape;535;p263"/>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36" name="Google Shape;536;p263"/>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37" name="Google Shape;537;p263"/>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38" name="Google Shape;538;p263"/>
          <p:cNvSpPr>
            <a:spLocks noGrp="1"/>
          </p:cNvSpPr>
          <p:nvPr>
            <p:ph type="pic" idx="5"/>
          </p:nvPr>
        </p:nvSpPr>
        <p:spPr>
          <a:xfrm>
            <a:off x="1460973" y="2631002"/>
            <a:ext cx="539010" cy="538720"/>
          </a:xfrm>
          <a:prstGeom prst="rect">
            <a:avLst/>
          </a:prstGeom>
          <a:noFill/>
          <a:ln>
            <a:noFill/>
          </a:ln>
        </p:spPr>
      </p:sp>
      <p:sp>
        <p:nvSpPr>
          <p:cNvPr id="539" name="Google Shape;539;p263"/>
          <p:cNvSpPr>
            <a:spLocks noGrp="1"/>
          </p:cNvSpPr>
          <p:nvPr>
            <p:ph type="pic" idx="6"/>
          </p:nvPr>
        </p:nvSpPr>
        <p:spPr>
          <a:xfrm>
            <a:off x="4302493" y="2631002"/>
            <a:ext cx="539010" cy="538720"/>
          </a:xfrm>
          <a:prstGeom prst="rect">
            <a:avLst/>
          </a:prstGeom>
          <a:noFill/>
          <a:ln>
            <a:noFill/>
          </a:ln>
        </p:spPr>
      </p:sp>
      <p:sp>
        <p:nvSpPr>
          <p:cNvPr id="540" name="Google Shape;540;p263"/>
          <p:cNvSpPr>
            <a:spLocks noGrp="1"/>
          </p:cNvSpPr>
          <p:nvPr>
            <p:ph type="pic" idx="7"/>
          </p:nvPr>
        </p:nvSpPr>
        <p:spPr>
          <a:xfrm>
            <a:off x="7144013" y="2631002"/>
            <a:ext cx="539010" cy="538720"/>
          </a:xfrm>
          <a:prstGeom prst="rect">
            <a:avLst/>
          </a:prstGeom>
          <a:noFill/>
          <a:ln>
            <a:noFill/>
          </a:ln>
        </p:spPr>
      </p:sp>
      <p:sp>
        <p:nvSpPr>
          <p:cNvPr id="541" name="Google Shape;541;p26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42" name="Google Shape;542;p26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Caption">
  <p:cSld name="Infographics ">
    <p:spTree>
      <p:nvGrpSpPr>
        <p:cNvPr id="1" name="Shape 543"/>
        <p:cNvGrpSpPr/>
        <p:nvPr/>
      </p:nvGrpSpPr>
      <p:grpSpPr>
        <a:xfrm>
          <a:off x="0" y="0"/>
          <a:ext cx="0" cy="0"/>
          <a:chOff x="0" y="0"/>
          <a:chExt cx="0" cy="0"/>
        </a:xfrm>
      </p:grpSpPr>
      <p:grpSp>
        <p:nvGrpSpPr>
          <p:cNvPr id="544" name="Google Shape;544;p264"/>
          <p:cNvGrpSpPr/>
          <p:nvPr/>
        </p:nvGrpSpPr>
        <p:grpSpPr>
          <a:xfrm>
            <a:off x="3138739" y="1728182"/>
            <a:ext cx="2866522" cy="2848912"/>
            <a:chOff x="-15798" y="0"/>
            <a:chExt cx="2571596" cy="2555798"/>
          </a:xfrm>
        </p:grpSpPr>
        <p:sp>
          <p:nvSpPr>
            <p:cNvPr id="545" name="Google Shape;545;p264"/>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rgbClr val="96C0D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46" name="Google Shape;546;p264"/>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rgbClr val="B1C78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47" name="Google Shape;547;p264"/>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rgbClr val="E0BA8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48" name="Google Shape;548;p264"/>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rgbClr val="E397A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49" name="Google Shape;549;p264"/>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grpSp>
      <p:sp>
        <p:nvSpPr>
          <p:cNvPr id="550" name="Google Shape;550;p264"/>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1" name="Google Shape;551;p264"/>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2" name="Google Shape;552;p264"/>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3" name="Google Shape;553;p264"/>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4" name="Google Shape;554;p264"/>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5" name="Google Shape;555;p264"/>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6" name="Google Shape;556;p264"/>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7" name="Google Shape;557;p264"/>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8" name="Google Shape;558;p264"/>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9" name="Google Shape;559;p264"/>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0" name="Google Shape;560;p264"/>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1" name="Google Shape;561;p264"/>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2" name="Google Shape;562;p264"/>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Caption">
  <p:cSld name="1_Caption 37">
    <p:spTree>
      <p:nvGrpSpPr>
        <p:cNvPr id="1" name="Shape 563"/>
        <p:cNvGrpSpPr/>
        <p:nvPr/>
      </p:nvGrpSpPr>
      <p:grpSpPr>
        <a:xfrm>
          <a:off x="0" y="0"/>
          <a:ext cx="0" cy="0"/>
          <a:chOff x="0" y="0"/>
          <a:chExt cx="0" cy="0"/>
        </a:xfrm>
      </p:grpSpPr>
      <p:grpSp>
        <p:nvGrpSpPr>
          <p:cNvPr id="564" name="Google Shape;564;p265"/>
          <p:cNvGrpSpPr/>
          <p:nvPr/>
        </p:nvGrpSpPr>
        <p:grpSpPr>
          <a:xfrm>
            <a:off x="3138739" y="1728182"/>
            <a:ext cx="2866522" cy="2848912"/>
            <a:chOff x="-15798" y="0"/>
            <a:chExt cx="2571596" cy="2555798"/>
          </a:xfrm>
        </p:grpSpPr>
        <p:sp>
          <p:nvSpPr>
            <p:cNvPr id="565" name="Google Shape;565;p265"/>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66" name="Google Shape;566;p265"/>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67" name="Google Shape;567;p265"/>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68" name="Google Shape;568;p265"/>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69" name="Google Shape;569;p265"/>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grpSp>
      <p:sp>
        <p:nvSpPr>
          <p:cNvPr id="570" name="Google Shape;570;p265"/>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1" name="Google Shape;571;p265"/>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2" name="Google Shape;572;p265"/>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3" name="Google Shape;573;p265"/>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4" name="Google Shape;574;p265"/>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5" name="Google Shape;575;p265"/>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6" name="Google Shape;576;p265"/>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7" name="Google Shape;577;p265"/>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8" name="Google Shape;578;p265"/>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9" name="Google Shape;579;p265"/>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0" name="Google Shape;580;p265"/>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1" name="Google Shape;581;p265"/>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2" name="Google Shape;582;p265"/>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Caption">
  <p:cSld name="1_Caption 38">
    <p:spTree>
      <p:nvGrpSpPr>
        <p:cNvPr id="1" name="Shape 583"/>
        <p:cNvGrpSpPr/>
        <p:nvPr/>
      </p:nvGrpSpPr>
      <p:grpSpPr>
        <a:xfrm>
          <a:off x="0" y="0"/>
          <a:ext cx="0" cy="0"/>
          <a:chOff x="0" y="0"/>
          <a:chExt cx="0" cy="0"/>
        </a:xfrm>
      </p:grpSpPr>
      <p:pic>
        <p:nvPicPr>
          <p:cNvPr id="584" name="Google Shape;584;p26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585" name="Google Shape;585;p266"/>
          <p:cNvGrpSpPr/>
          <p:nvPr/>
        </p:nvGrpSpPr>
        <p:grpSpPr>
          <a:xfrm>
            <a:off x="2525214" y="825411"/>
            <a:ext cx="4093572" cy="4069088"/>
            <a:chOff x="2519466" y="821088"/>
            <a:chExt cx="4348428" cy="4322420"/>
          </a:xfrm>
        </p:grpSpPr>
        <p:sp>
          <p:nvSpPr>
            <p:cNvPr id="586" name="Google Shape;586;p266"/>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87" name="Google Shape;587;p266"/>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88" name="Google Shape;588;p266"/>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89" name="Google Shape;589;p266"/>
            <p:cNvSpPr/>
            <p:nvPr/>
          </p:nvSpPr>
          <p:spPr>
            <a:xfrm>
              <a:off x="4701894" y="1904474"/>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90" name="Google Shape;590;p266"/>
            <p:cNvSpPr/>
            <p:nvPr/>
          </p:nvSpPr>
          <p:spPr>
            <a:xfrm>
              <a:off x="2519466" y="1904508"/>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91" name="Google Shape;591;p266"/>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592" name="Google Shape;592;p266"/>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3" name="Google Shape;593;p266"/>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4" name="Google Shape;594;p266"/>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5" name="Google Shape;595;p266"/>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6" name="Google Shape;596;p26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97" name="Google Shape;597;p26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Caption">
  <p:cSld name="1_Caption 39">
    <p:spTree>
      <p:nvGrpSpPr>
        <p:cNvPr id="1" name="Shape 598"/>
        <p:cNvGrpSpPr/>
        <p:nvPr/>
      </p:nvGrpSpPr>
      <p:grpSpPr>
        <a:xfrm>
          <a:off x="0" y="0"/>
          <a:ext cx="0" cy="0"/>
          <a:chOff x="0" y="0"/>
          <a:chExt cx="0" cy="0"/>
        </a:xfrm>
      </p:grpSpPr>
      <p:pic>
        <p:nvPicPr>
          <p:cNvPr id="599" name="Google Shape;599;p26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600" name="Google Shape;600;p267"/>
          <p:cNvGrpSpPr/>
          <p:nvPr/>
        </p:nvGrpSpPr>
        <p:grpSpPr>
          <a:xfrm>
            <a:off x="2525214" y="825411"/>
            <a:ext cx="4093572" cy="4069088"/>
            <a:chOff x="2519466" y="821088"/>
            <a:chExt cx="4348428" cy="4322420"/>
          </a:xfrm>
        </p:grpSpPr>
        <p:sp>
          <p:nvSpPr>
            <p:cNvPr id="601" name="Google Shape;601;p267"/>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02" name="Google Shape;602;p267"/>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03" name="Google Shape;603;p267"/>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04" name="Google Shape;604;p267"/>
            <p:cNvSpPr/>
            <p:nvPr/>
          </p:nvSpPr>
          <p:spPr>
            <a:xfrm>
              <a:off x="4701894" y="1904474"/>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05" name="Google Shape;605;p267"/>
            <p:cNvSpPr/>
            <p:nvPr/>
          </p:nvSpPr>
          <p:spPr>
            <a:xfrm>
              <a:off x="2519466" y="1904508"/>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06" name="Google Shape;606;p267"/>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607" name="Google Shape;607;p267"/>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8" name="Google Shape;608;p267"/>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9" name="Google Shape;609;p267"/>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0" name="Google Shape;610;p267"/>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1" name="Google Shape;611;p26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12" name="Google Shape;612;p26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p:spTree>
      <p:nvGrpSpPr>
        <p:cNvPr id="1" name="Shape 613"/>
        <p:cNvGrpSpPr/>
        <p:nvPr/>
      </p:nvGrpSpPr>
      <p:grpSpPr>
        <a:xfrm>
          <a:off x="0" y="0"/>
          <a:ext cx="0" cy="0"/>
          <a:chOff x="0" y="0"/>
          <a:chExt cx="0" cy="0"/>
        </a:xfrm>
      </p:grpSpPr>
      <p:pic>
        <p:nvPicPr>
          <p:cNvPr id="614" name="Google Shape;614;p26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615" name="Google Shape;615;p26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16" name="Google Shape;616;p26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617" name="Google Shape;617;p268"/>
          <p:cNvGrpSpPr/>
          <p:nvPr/>
        </p:nvGrpSpPr>
        <p:grpSpPr>
          <a:xfrm>
            <a:off x="881517" y="2193743"/>
            <a:ext cx="397892" cy="646462"/>
            <a:chOff x="1400864" y="1624076"/>
            <a:chExt cx="560368" cy="910439"/>
          </a:xfrm>
        </p:grpSpPr>
        <p:grpSp>
          <p:nvGrpSpPr>
            <p:cNvPr id="618" name="Google Shape;618;p268"/>
            <p:cNvGrpSpPr/>
            <p:nvPr/>
          </p:nvGrpSpPr>
          <p:grpSpPr>
            <a:xfrm>
              <a:off x="1400864" y="1624076"/>
              <a:ext cx="560368" cy="825149"/>
              <a:chOff x="1342876" y="1647676"/>
              <a:chExt cx="560368" cy="825149"/>
            </a:xfrm>
          </p:grpSpPr>
          <p:sp>
            <p:nvSpPr>
              <p:cNvPr id="619" name="Google Shape;619;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20" name="Google Shape;620;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21" name="Google Shape;621;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22" name="Google Shape;622;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23" name="Google Shape;623;p268"/>
          <p:cNvGrpSpPr/>
          <p:nvPr/>
        </p:nvGrpSpPr>
        <p:grpSpPr>
          <a:xfrm>
            <a:off x="2622541" y="2193743"/>
            <a:ext cx="397892" cy="646462"/>
            <a:chOff x="1400864" y="1624076"/>
            <a:chExt cx="560368" cy="910439"/>
          </a:xfrm>
        </p:grpSpPr>
        <p:grpSp>
          <p:nvGrpSpPr>
            <p:cNvPr id="624" name="Google Shape;624;p268"/>
            <p:cNvGrpSpPr/>
            <p:nvPr/>
          </p:nvGrpSpPr>
          <p:grpSpPr>
            <a:xfrm>
              <a:off x="1400864" y="1624076"/>
              <a:ext cx="560368" cy="825149"/>
              <a:chOff x="1342876" y="1647676"/>
              <a:chExt cx="560368" cy="825149"/>
            </a:xfrm>
          </p:grpSpPr>
          <p:sp>
            <p:nvSpPr>
              <p:cNvPr id="625" name="Google Shape;625;p26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26" name="Google Shape;626;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27" name="Google Shape;627;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28" name="Google Shape;628;p268"/>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29" name="Google Shape;629;p268"/>
          <p:cNvGrpSpPr/>
          <p:nvPr/>
        </p:nvGrpSpPr>
        <p:grpSpPr>
          <a:xfrm>
            <a:off x="4363565" y="2193743"/>
            <a:ext cx="397892" cy="646462"/>
            <a:chOff x="1400864" y="1624076"/>
            <a:chExt cx="560368" cy="910439"/>
          </a:xfrm>
        </p:grpSpPr>
        <p:grpSp>
          <p:nvGrpSpPr>
            <p:cNvPr id="630" name="Google Shape;630;p268"/>
            <p:cNvGrpSpPr/>
            <p:nvPr/>
          </p:nvGrpSpPr>
          <p:grpSpPr>
            <a:xfrm>
              <a:off x="1400864" y="1624076"/>
              <a:ext cx="560368" cy="825149"/>
              <a:chOff x="1342876" y="1647676"/>
              <a:chExt cx="560368" cy="825149"/>
            </a:xfrm>
          </p:grpSpPr>
          <p:sp>
            <p:nvSpPr>
              <p:cNvPr id="631" name="Google Shape;631;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32" name="Google Shape;632;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33" name="Google Shape;633;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34" name="Google Shape;634;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35" name="Google Shape;635;p268"/>
          <p:cNvGrpSpPr/>
          <p:nvPr/>
        </p:nvGrpSpPr>
        <p:grpSpPr>
          <a:xfrm>
            <a:off x="6104589" y="2193743"/>
            <a:ext cx="397892" cy="646462"/>
            <a:chOff x="1400864" y="1624076"/>
            <a:chExt cx="560368" cy="910439"/>
          </a:xfrm>
        </p:grpSpPr>
        <p:grpSp>
          <p:nvGrpSpPr>
            <p:cNvPr id="636" name="Google Shape;636;p268"/>
            <p:cNvGrpSpPr/>
            <p:nvPr/>
          </p:nvGrpSpPr>
          <p:grpSpPr>
            <a:xfrm>
              <a:off x="1400864" y="1624076"/>
              <a:ext cx="560368" cy="825149"/>
              <a:chOff x="1342876" y="1647676"/>
              <a:chExt cx="560368" cy="825149"/>
            </a:xfrm>
          </p:grpSpPr>
          <p:sp>
            <p:nvSpPr>
              <p:cNvPr id="637" name="Google Shape;637;p26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38" name="Google Shape;638;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39" name="Google Shape;639;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40" name="Google Shape;640;p268"/>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41" name="Google Shape;641;p268"/>
          <p:cNvGrpSpPr/>
          <p:nvPr/>
        </p:nvGrpSpPr>
        <p:grpSpPr>
          <a:xfrm>
            <a:off x="7845614" y="2193743"/>
            <a:ext cx="397892" cy="646462"/>
            <a:chOff x="1400864" y="1624076"/>
            <a:chExt cx="560368" cy="910439"/>
          </a:xfrm>
        </p:grpSpPr>
        <p:grpSp>
          <p:nvGrpSpPr>
            <p:cNvPr id="642" name="Google Shape;642;p268"/>
            <p:cNvGrpSpPr/>
            <p:nvPr/>
          </p:nvGrpSpPr>
          <p:grpSpPr>
            <a:xfrm>
              <a:off x="1400864" y="1624076"/>
              <a:ext cx="560368" cy="825149"/>
              <a:chOff x="1342876" y="1647676"/>
              <a:chExt cx="560368" cy="825149"/>
            </a:xfrm>
          </p:grpSpPr>
          <p:sp>
            <p:nvSpPr>
              <p:cNvPr id="643" name="Google Shape;643;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44" name="Google Shape;644;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45" name="Google Shape;645;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46" name="Google Shape;646;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647" name="Google Shape;647;p268"/>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48" name="Google Shape;648;p268"/>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49" name="Google Shape;649;p268"/>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50" name="Google Shape;650;p268"/>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51" name="Google Shape;651;p268"/>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
    <p:spTree>
      <p:nvGrpSpPr>
        <p:cNvPr id="1" name="Shape 652"/>
        <p:cNvGrpSpPr/>
        <p:nvPr/>
      </p:nvGrpSpPr>
      <p:grpSpPr>
        <a:xfrm>
          <a:off x="0" y="0"/>
          <a:ext cx="0" cy="0"/>
          <a:chOff x="0" y="0"/>
          <a:chExt cx="0" cy="0"/>
        </a:xfrm>
      </p:grpSpPr>
      <p:pic>
        <p:nvPicPr>
          <p:cNvPr id="653" name="Google Shape;653;p26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654" name="Google Shape;654;p26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55" name="Google Shape;655;p26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656" name="Google Shape;656;p269"/>
          <p:cNvGrpSpPr/>
          <p:nvPr/>
        </p:nvGrpSpPr>
        <p:grpSpPr>
          <a:xfrm>
            <a:off x="881517" y="2193743"/>
            <a:ext cx="7361989" cy="646462"/>
            <a:chOff x="881517" y="2219381"/>
            <a:chExt cx="7361989" cy="646462"/>
          </a:xfrm>
        </p:grpSpPr>
        <p:grpSp>
          <p:nvGrpSpPr>
            <p:cNvPr id="657" name="Google Shape;657;p269"/>
            <p:cNvGrpSpPr/>
            <p:nvPr/>
          </p:nvGrpSpPr>
          <p:grpSpPr>
            <a:xfrm>
              <a:off x="881517" y="2219381"/>
              <a:ext cx="397892" cy="646462"/>
              <a:chOff x="1400864" y="1624076"/>
              <a:chExt cx="560368" cy="910439"/>
            </a:xfrm>
          </p:grpSpPr>
          <p:grpSp>
            <p:nvGrpSpPr>
              <p:cNvPr id="658" name="Google Shape;658;p269"/>
              <p:cNvGrpSpPr/>
              <p:nvPr/>
            </p:nvGrpSpPr>
            <p:grpSpPr>
              <a:xfrm>
                <a:off x="1400864" y="1624076"/>
                <a:ext cx="560368" cy="825149"/>
                <a:chOff x="1342876" y="1647676"/>
                <a:chExt cx="560368" cy="825149"/>
              </a:xfrm>
            </p:grpSpPr>
            <p:sp>
              <p:nvSpPr>
                <p:cNvPr id="659" name="Google Shape;659;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60" name="Google Shape;660;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61" name="Google Shape;661;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62" name="Google Shape;662;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63" name="Google Shape;663;p269"/>
            <p:cNvGrpSpPr/>
            <p:nvPr/>
          </p:nvGrpSpPr>
          <p:grpSpPr>
            <a:xfrm>
              <a:off x="2622541" y="2219381"/>
              <a:ext cx="397892" cy="646462"/>
              <a:chOff x="1400864" y="1624076"/>
              <a:chExt cx="560368" cy="910439"/>
            </a:xfrm>
          </p:grpSpPr>
          <p:grpSp>
            <p:nvGrpSpPr>
              <p:cNvPr id="664" name="Google Shape;664;p269"/>
              <p:cNvGrpSpPr/>
              <p:nvPr/>
            </p:nvGrpSpPr>
            <p:grpSpPr>
              <a:xfrm>
                <a:off x="1400864" y="1624076"/>
                <a:ext cx="560368" cy="825149"/>
                <a:chOff x="1342876" y="1647676"/>
                <a:chExt cx="560368" cy="825149"/>
              </a:xfrm>
            </p:grpSpPr>
            <p:sp>
              <p:nvSpPr>
                <p:cNvPr id="665" name="Google Shape;665;p269"/>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66" name="Google Shape;666;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67" name="Google Shape;667;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68" name="Google Shape;668;p269"/>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69" name="Google Shape;669;p269"/>
            <p:cNvGrpSpPr/>
            <p:nvPr/>
          </p:nvGrpSpPr>
          <p:grpSpPr>
            <a:xfrm>
              <a:off x="4363565" y="2219381"/>
              <a:ext cx="397892" cy="646462"/>
              <a:chOff x="1400864" y="1624076"/>
              <a:chExt cx="560368" cy="910439"/>
            </a:xfrm>
          </p:grpSpPr>
          <p:grpSp>
            <p:nvGrpSpPr>
              <p:cNvPr id="670" name="Google Shape;670;p269"/>
              <p:cNvGrpSpPr/>
              <p:nvPr/>
            </p:nvGrpSpPr>
            <p:grpSpPr>
              <a:xfrm>
                <a:off x="1400864" y="1624076"/>
                <a:ext cx="560368" cy="825149"/>
                <a:chOff x="1342876" y="1647676"/>
                <a:chExt cx="560368" cy="825149"/>
              </a:xfrm>
            </p:grpSpPr>
            <p:sp>
              <p:nvSpPr>
                <p:cNvPr id="671" name="Google Shape;671;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72" name="Google Shape;672;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73" name="Google Shape;673;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74" name="Google Shape;674;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75" name="Google Shape;675;p269"/>
            <p:cNvGrpSpPr/>
            <p:nvPr/>
          </p:nvGrpSpPr>
          <p:grpSpPr>
            <a:xfrm>
              <a:off x="6104589" y="2219381"/>
              <a:ext cx="397892" cy="646462"/>
              <a:chOff x="1400864" y="1624076"/>
              <a:chExt cx="560368" cy="910439"/>
            </a:xfrm>
          </p:grpSpPr>
          <p:grpSp>
            <p:nvGrpSpPr>
              <p:cNvPr id="676" name="Google Shape;676;p269"/>
              <p:cNvGrpSpPr/>
              <p:nvPr/>
            </p:nvGrpSpPr>
            <p:grpSpPr>
              <a:xfrm>
                <a:off x="1400864" y="1624076"/>
                <a:ext cx="560368" cy="825149"/>
                <a:chOff x="1342876" y="1647676"/>
                <a:chExt cx="560368" cy="825149"/>
              </a:xfrm>
            </p:grpSpPr>
            <p:sp>
              <p:nvSpPr>
                <p:cNvPr id="677" name="Google Shape;677;p269"/>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78" name="Google Shape;678;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79" name="Google Shape;679;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80" name="Google Shape;680;p269"/>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81" name="Google Shape;681;p269"/>
            <p:cNvGrpSpPr/>
            <p:nvPr/>
          </p:nvGrpSpPr>
          <p:grpSpPr>
            <a:xfrm>
              <a:off x="7845614" y="2219381"/>
              <a:ext cx="397892" cy="646462"/>
              <a:chOff x="1400864" y="1624076"/>
              <a:chExt cx="560368" cy="910439"/>
            </a:xfrm>
          </p:grpSpPr>
          <p:grpSp>
            <p:nvGrpSpPr>
              <p:cNvPr id="682" name="Google Shape;682;p269"/>
              <p:cNvGrpSpPr/>
              <p:nvPr/>
            </p:nvGrpSpPr>
            <p:grpSpPr>
              <a:xfrm>
                <a:off x="1400864" y="1624076"/>
                <a:ext cx="560368" cy="825149"/>
                <a:chOff x="1342876" y="1647676"/>
                <a:chExt cx="560368" cy="825149"/>
              </a:xfrm>
            </p:grpSpPr>
            <p:sp>
              <p:nvSpPr>
                <p:cNvPr id="683" name="Google Shape;683;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84" name="Google Shape;684;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85" name="Google Shape;685;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86" name="Google Shape;686;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687" name="Google Shape;687;p269"/>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88" name="Google Shape;688;p269"/>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89" name="Google Shape;689;p269"/>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90" name="Google Shape;690;p269"/>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91" name="Google Shape;691;p269"/>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3">
    <p:spTree>
      <p:nvGrpSpPr>
        <p:cNvPr id="1" name="Shape 692"/>
        <p:cNvGrpSpPr/>
        <p:nvPr/>
      </p:nvGrpSpPr>
      <p:grpSpPr>
        <a:xfrm>
          <a:off x="0" y="0"/>
          <a:ext cx="0" cy="0"/>
          <a:chOff x="0" y="0"/>
          <a:chExt cx="0" cy="0"/>
        </a:xfrm>
      </p:grpSpPr>
      <p:pic>
        <p:nvPicPr>
          <p:cNvPr id="693" name="Google Shape;693;p27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694" name="Google Shape;694;p27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95" name="Google Shape;695;p27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696" name="Google Shape;696;p270"/>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697" name="Google Shape;697;p270"/>
          <p:cNvSpPr/>
          <p:nvPr/>
        </p:nvSpPr>
        <p:spPr>
          <a:xfrm>
            <a:off x="89548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1</a:t>
            </a:r>
            <a:endParaRPr/>
          </a:p>
        </p:txBody>
      </p:sp>
      <p:sp>
        <p:nvSpPr>
          <p:cNvPr id="698" name="Google Shape;698;p270"/>
          <p:cNvSpPr/>
          <p:nvPr/>
        </p:nvSpPr>
        <p:spPr>
          <a:xfrm>
            <a:off x="283282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3</a:t>
            </a:r>
            <a:endParaRPr/>
          </a:p>
        </p:txBody>
      </p:sp>
      <p:sp>
        <p:nvSpPr>
          <p:cNvPr id="699" name="Google Shape;699;p270"/>
          <p:cNvSpPr/>
          <p:nvPr/>
        </p:nvSpPr>
        <p:spPr>
          <a:xfrm>
            <a:off x="477016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5</a:t>
            </a:r>
            <a:endParaRPr/>
          </a:p>
        </p:txBody>
      </p:sp>
      <p:sp>
        <p:nvSpPr>
          <p:cNvPr id="700" name="Google Shape;700;p270"/>
          <p:cNvSpPr/>
          <p:nvPr/>
        </p:nvSpPr>
        <p:spPr>
          <a:xfrm>
            <a:off x="670750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7</a:t>
            </a:r>
            <a:endParaRPr/>
          </a:p>
        </p:txBody>
      </p:sp>
      <p:sp>
        <p:nvSpPr>
          <p:cNvPr id="701" name="Google Shape;701;p270"/>
          <p:cNvSpPr/>
          <p:nvPr/>
        </p:nvSpPr>
        <p:spPr>
          <a:xfrm>
            <a:off x="186415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2</a:t>
            </a:r>
            <a:endParaRPr/>
          </a:p>
        </p:txBody>
      </p:sp>
      <p:sp>
        <p:nvSpPr>
          <p:cNvPr id="702" name="Google Shape;702;p270"/>
          <p:cNvSpPr/>
          <p:nvPr/>
        </p:nvSpPr>
        <p:spPr>
          <a:xfrm>
            <a:off x="380149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4</a:t>
            </a:r>
            <a:endParaRPr/>
          </a:p>
        </p:txBody>
      </p:sp>
      <p:sp>
        <p:nvSpPr>
          <p:cNvPr id="703" name="Google Shape;703;p270"/>
          <p:cNvSpPr/>
          <p:nvPr/>
        </p:nvSpPr>
        <p:spPr>
          <a:xfrm>
            <a:off x="573883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6</a:t>
            </a:r>
            <a:endParaRPr/>
          </a:p>
        </p:txBody>
      </p:sp>
      <p:sp>
        <p:nvSpPr>
          <p:cNvPr id="704" name="Google Shape;704;p270"/>
          <p:cNvSpPr/>
          <p:nvPr/>
        </p:nvSpPr>
        <p:spPr>
          <a:xfrm>
            <a:off x="767617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8</a:t>
            </a:r>
            <a:endParaRPr/>
          </a:p>
        </p:txBody>
      </p:sp>
      <p:sp>
        <p:nvSpPr>
          <p:cNvPr id="705" name="Google Shape;705;p270"/>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06" name="Google Shape;706;p270"/>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07" name="Google Shape;707;p270"/>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08" name="Google Shape;708;p270"/>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09" name="Google Shape;709;p270"/>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10" name="Google Shape;710;p270"/>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11" name="Google Shape;711;p270"/>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12" name="Google Shape;712;p270"/>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4">
    <p:spTree>
      <p:nvGrpSpPr>
        <p:cNvPr id="1" name="Shape 713"/>
        <p:cNvGrpSpPr/>
        <p:nvPr/>
      </p:nvGrpSpPr>
      <p:grpSpPr>
        <a:xfrm>
          <a:off x="0" y="0"/>
          <a:ext cx="0" cy="0"/>
          <a:chOff x="0" y="0"/>
          <a:chExt cx="0" cy="0"/>
        </a:xfrm>
      </p:grpSpPr>
      <p:pic>
        <p:nvPicPr>
          <p:cNvPr id="714" name="Google Shape;714;p27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15" name="Google Shape;715;p27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6" name="Google Shape;716;p27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717" name="Google Shape;717;p271"/>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718" name="Google Shape;718;p271"/>
          <p:cNvSpPr/>
          <p:nvPr/>
        </p:nvSpPr>
        <p:spPr>
          <a:xfrm>
            <a:off x="89548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1</a:t>
            </a:r>
            <a:endParaRPr/>
          </a:p>
        </p:txBody>
      </p:sp>
      <p:sp>
        <p:nvSpPr>
          <p:cNvPr id="719" name="Google Shape;719;p271"/>
          <p:cNvSpPr/>
          <p:nvPr/>
        </p:nvSpPr>
        <p:spPr>
          <a:xfrm>
            <a:off x="283282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3</a:t>
            </a:r>
            <a:endParaRPr/>
          </a:p>
        </p:txBody>
      </p:sp>
      <p:sp>
        <p:nvSpPr>
          <p:cNvPr id="720" name="Google Shape;720;p271"/>
          <p:cNvSpPr/>
          <p:nvPr/>
        </p:nvSpPr>
        <p:spPr>
          <a:xfrm>
            <a:off x="477016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5</a:t>
            </a:r>
            <a:endParaRPr/>
          </a:p>
        </p:txBody>
      </p:sp>
      <p:sp>
        <p:nvSpPr>
          <p:cNvPr id="721" name="Google Shape;721;p271"/>
          <p:cNvSpPr/>
          <p:nvPr/>
        </p:nvSpPr>
        <p:spPr>
          <a:xfrm>
            <a:off x="670750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7</a:t>
            </a:r>
            <a:endParaRPr/>
          </a:p>
        </p:txBody>
      </p:sp>
      <p:sp>
        <p:nvSpPr>
          <p:cNvPr id="722" name="Google Shape;722;p271"/>
          <p:cNvSpPr/>
          <p:nvPr/>
        </p:nvSpPr>
        <p:spPr>
          <a:xfrm>
            <a:off x="186415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2</a:t>
            </a:r>
            <a:endParaRPr/>
          </a:p>
        </p:txBody>
      </p:sp>
      <p:sp>
        <p:nvSpPr>
          <p:cNvPr id="723" name="Google Shape;723;p271"/>
          <p:cNvSpPr/>
          <p:nvPr/>
        </p:nvSpPr>
        <p:spPr>
          <a:xfrm>
            <a:off x="380149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4</a:t>
            </a:r>
            <a:endParaRPr/>
          </a:p>
        </p:txBody>
      </p:sp>
      <p:sp>
        <p:nvSpPr>
          <p:cNvPr id="724" name="Google Shape;724;p271"/>
          <p:cNvSpPr/>
          <p:nvPr/>
        </p:nvSpPr>
        <p:spPr>
          <a:xfrm>
            <a:off x="573883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6</a:t>
            </a:r>
            <a:endParaRPr/>
          </a:p>
        </p:txBody>
      </p:sp>
      <p:sp>
        <p:nvSpPr>
          <p:cNvPr id="725" name="Google Shape;725;p271"/>
          <p:cNvSpPr/>
          <p:nvPr/>
        </p:nvSpPr>
        <p:spPr>
          <a:xfrm>
            <a:off x="767617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8</a:t>
            </a:r>
            <a:endParaRPr/>
          </a:p>
        </p:txBody>
      </p:sp>
      <p:sp>
        <p:nvSpPr>
          <p:cNvPr id="726" name="Google Shape;726;p271"/>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27" name="Google Shape;727;p271"/>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28" name="Google Shape;728;p271"/>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29" name="Google Shape;729;p271"/>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30" name="Google Shape;730;p271"/>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31" name="Google Shape;731;p271"/>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32" name="Google Shape;732;p271"/>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33" name="Google Shape;733;p271"/>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5">
    <p:spTree>
      <p:nvGrpSpPr>
        <p:cNvPr id="1" name="Shape 734"/>
        <p:cNvGrpSpPr/>
        <p:nvPr/>
      </p:nvGrpSpPr>
      <p:grpSpPr>
        <a:xfrm>
          <a:off x="0" y="0"/>
          <a:ext cx="0" cy="0"/>
          <a:chOff x="0" y="0"/>
          <a:chExt cx="0" cy="0"/>
        </a:xfrm>
      </p:grpSpPr>
      <p:pic>
        <p:nvPicPr>
          <p:cNvPr id="735" name="Google Shape;735;p27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36" name="Google Shape;736;p27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7" name="Google Shape;737;p27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738" name="Google Shape;738;p272"/>
          <p:cNvCxnSpPr>
            <a:stCxn id="739"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739" name="Google Shape;739;p272"/>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740" name="Google Shape;740;p272"/>
          <p:cNvSpPr/>
          <p:nvPr/>
        </p:nvSpPr>
        <p:spPr>
          <a:xfrm>
            <a:off x="4387355" y="1481023"/>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741" name="Google Shape;741;p272"/>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742" name="Google Shape;742;p272"/>
          <p:cNvSpPr/>
          <p:nvPr/>
        </p:nvSpPr>
        <p:spPr>
          <a:xfrm>
            <a:off x="4387355" y="2694127"/>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743" name="Google Shape;743;p272"/>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744" name="Google Shape;744;p272"/>
          <p:cNvSpPr/>
          <p:nvPr/>
        </p:nvSpPr>
        <p:spPr>
          <a:xfrm>
            <a:off x="4387355" y="3907231"/>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745" name="Google Shape;745;p272"/>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746" name="Google Shape;746;p272"/>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47" name="Google Shape;747;p272"/>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48" name="Google Shape;748;p272"/>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49" name="Google Shape;749;p272"/>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50" name="Google Shape;750;p272"/>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51" name="Google Shape;751;p272"/>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52" name="Google Shape;752;p272"/>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1_Title and Content">
  <p:cSld name="Objectives">
    <p:spTree>
      <p:nvGrpSpPr>
        <p:cNvPr id="1" name="Shape 40"/>
        <p:cNvGrpSpPr/>
        <p:nvPr/>
      </p:nvGrpSpPr>
      <p:grpSpPr>
        <a:xfrm>
          <a:off x="0" y="0"/>
          <a:ext cx="0" cy="0"/>
          <a:chOff x="0" y="0"/>
          <a:chExt cx="0" cy="0"/>
        </a:xfrm>
      </p:grpSpPr>
      <p:pic>
        <p:nvPicPr>
          <p:cNvPr id="41" name="Google Shape;41;p219"/>
          <p:cNvPicPr preferRelativeResize="0"/>
          <p:nvPr/>
        </p:nvPicPr>
        <p:blipFill rotWithShape="1">
          <a:blip r:embed="rId2">
            <a:alphaModFix amt="95000"/>
          </a:blip>
          <a:srcRect l="39364" r="3593"/>
          <a:stretch/>
        </p:blipFill>
        <p:spPr>
          <a:xfrm>
            <a:off x="4743084" y="0"/>
            <a:ext cx="4400917" cy="5143495"/>
          </a:xfrm>
          <a:prstGeom prst="rect">
            <a:avLst/>
          </a:prstGeom>
          <a:noFill/>
          <a:ln>
            <a:noFill/>
          </a:ln>
        </p:spPr>
      </p:pic>
      <p:pic>
        <p:nvPicPr>
          <p:cNvPr id="42" name="Google Shape;42;p219"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43" name="Google Shape;43;p219"/>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4" name="Google Shape;44;p219"/>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5" name="Google Shape;45;p21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 name="Google Shape;46;p21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6">
    <p:spTree>
      <p:nvGrpSpPr>
        <p:cNvPr id="1" name="Shape 753"/>
        <p:cNvGrpSpPr/>
        <p:nvPr/>
      </p:nvGrpSpPr>
      <p:grpSpPr>
        <a:xfrm>
          <a:off x="0" y="0"/>
          <a:ext cx="0" cy="0"/>
          <a:chOff x="0" y="0"/>
          <a:chExt cx="0" cy="0"/>
        </a:xfrm>
      </p:grpSpPr>
      <p:pic>
        <p:nvPicPr>
          <p:cNvPr id="754" name="Google Shape;754;p27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55" name="Google Shape;755;p27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6" name="Google Shape;756;p27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757" name="Google Shape;757;p273"/>
          <p:cNvCxnSpPr>
            <a:stCxn id="758"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758" name="Google Shape;758;p273"/>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759" name="Google Shape;759;p273"/>
          <p:cNvSpPr/>
          <p:nvPr/>
        </p:nvSpPr>
        <p:spPr>
          <a:xfrm>
            <a:off x="4387355" y="1481023"/>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760" name="Google Shape;760;p273"/>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761" name="Google Shape;761;p273"/>
          <p:cNvSpPr/>
          <p:nvPr/>
        </p:nvSpPr>
        <p:spPr>
          <a:xfrm>
            <a:off x="4387355" y="2694127"/>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762" name="Google Shape;762;p273"/>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763" name="Google Shape;763;p273"/>
          <p:cNvSpPr/>
          <p:nvPr/>
        </p:nvSpPr>
        <p:spPr>
          <a:xfrm>
            <a:off x="4387355" y="3907231"/>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764" name="Google Shape;764;p273"/>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765" name="Google Shape;765;p273"/>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66" name="Google Shape;766;p273"/>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67" name="Google Shape;767;p273"/>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68" name="Google Shape;768;p273"/>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69" name="Google Shape;769;p273"/>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70" name="Google Shape;770;p273"/>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71" name="Google Shape;771;p273"/>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7">
    <p:spTree>
      <p:nvGrpSpPr>
        <p:cNvPr id="1" name="Shape 772"/>
        <p:cNvGrpSpPr/>
        <p:nvPr/>
      </p:nvGrpSpPr>
      <p:grpSpPr>
        <a:xfrm>
          <a:off x="0" y="0"/>
          <a:ext cx="0" cy="0"/>
          <a:chOff x="0" y="0"/>
          <a:chExt cx="0" cy="0"/>
        </a:xfrm>
      </p:grpSpPr>
      <p:pic>
        <p:nvPicPr>
          <p:cNvPr id="773" name="Google Shape;773;p274"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74" name="Google Shape;774;p27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5" name="Google Shape;775;p27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776" name="Google Shape;776;p274"/>
          <p:cNvGrpSpPr/>
          <p:nvPr/>
        </p:nvGrpSpPr>
        <p:grpSpPr>
          <a:xfrm>
            <a:off x="914091" y="752041"/>
            <a:ext cx="7280306" cy="4126450"/>
            <a:chOff x="556442" y="752041"/>
            <a:chExt cx="7280306" cy="4126450"/>
          </a:xfrm>
        </p:grpSpPr>
        <p:cxnSp>
          <p:nvCxnSpPr>
            <p:cNvPr id="777" name="Google Shape;777;p274"/>
            <p:cNvCxnSpPr>
              <a:stCxn id="778" idx="6"/>
              <a:endCxn id="779" idx="0"/>
            </p:cNvCxnSpPr>
            <p:nvPr/>
          </p:nvCxnSpPr>
          <p:spPr>
            <a:xfrm rot="10800000" flipH="1">
              <a:off x="3133388" y="990067"/>
              <a:ext cx="818400" cy="1825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780" name="Google Shape;780;p274"/>
            <p:cNvCxnSpPr>
              <a:stCxn id="778" idx="6"/>
              <a:endCxn id="781" idx="0"/>
            </p:cNvCxnSpPr>
            <p:nvPr/>
          </p:nvCxnSpPr>
          <p:spPr>
            <a:xfrm rot="10800000" flipH="1">
              <a:off x="3133388" y="2206267"/>
              <a:ext cx="818400" cy="6090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782" name="Google Shape;782;p274"/>
            <p:cNvCxnSpPr>
              <a:stCxn id="778" idx="6"/>
              <a:endCxn id="783" idx="0"/>
            </p:cNvCxnSpPr>
            <p:nvPr/>
          </p:nvCxnSpPr>
          <p:spPr>
            <a:xfrm rot="10800000" flipH="1">
              <a:off x="3133388" y="2814667"/>
              <a:ext cx="818400" cy="6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784" name="Google Shape;784;p274"/>
            <p:cNvCxnSpPr>
              <a:stCxn id="778" idx="6"/>
              <a:endCxn id="785" idx="0"/>
            </p:cNvCxnSpPr>
            <p:nvPr/>
          </p:nvCxnSpPr>
          <p:spPr>
            <a:xfrm>
              <a:off x="3133388" y="2815267"/>
              <a:ext cx="818400" cy="18249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786" name="Google Shape;786;p274"/>
            <p:cNvCxnSpPr>
              <a:stCxn id="778" idx="6"/>
              <a:endCxn id="787" idx="0"/>
            </p:cNvCxnSpPr>
            <p:nvPr/>
          </p:nvCxnSpPr>
          <p:spPr>
            <a:xfrm>
              <a:off x="3133388" y="2815267"/>
              <a:ext cx="818400" cy="1216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788" name="Google Shape;788;p274"/>
            <p:cNvCxnSpPr>
              <a:stCxn id="778" idx="6"/>
              <a:endCxn id="789" idx="0"/>
            </p:cNvCxnSpPr>
            <p:nvPr/>
          </p:nvCxnSpPr>
          <p:spPr>
            <a:xfrm>
              <a:off x="3133388" y="2815267"/>
              <a:ext cx="818400" cy="6078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790" name="Google Shape;790;p274"/>
            <p:cNvCxnSpPr>
              <a:stCxn id="778" idx="6"/>
              <a:endCxn id="791" idx="0"/>
            </p:cNvCxnSpPr>
            <p:nvPr/>
          </p:nvCxnSpPr>
          <p:spPr>
            <a:xfrm rot="10800000" flipH="1">
              <a:off x="3133388" y="1598167"/>
              <a:ext cx="818400" cy="1217100"/>
            </a:xfrm>
            <a:prstGeom prst="bentConnector3">
              <a:avLst>
                <a:gd name="adj1" fmla="val 50000"/>
              </a:avLst>
            </a:prstGeom>
            <a:noFill/>
            <a:ln w="12700" cap="flat" cmpd="sng">
              <a:solidFill>
                <a:srgbClr val="D8D8D8"/>
              </a:solidFill>
              <a:prstDash val="solid"/>
              <a:round/>
              <a:headEnd type="none" w="sm" len="sm"/>
              <a:tailEnd type="none" w="sm" len="sm"/>
            </a:ln>
          </p:spPr>
        </p:cxnSp>
        <p:grpSp>
          <p:nvGrpSpPr>
            <p:cNvPr id="792" name="Google Shape;792;p274"/>
            <p:cNvGrpSpPr/>
            <p:nvPr/>
          </p:nvGrpSpPr>
          <p:grpSpPr>
            <a:xfrm>
              <a:off x="556442" y="1526794"/>
              <a:ext cx="2576946" cy="2576946"/>
              <a:chOff x="941492" y="1686560"/>
              <a:chExt cx="1876213" cy="1876213"/>
            </a:xfrm>
          </p:grpSpPr>
          <p:sp>
            <p:nvSpPr>
              <p:cNvPr id="778" name="Google Shape;778;p274"/>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793" name="Google Shape;793;p274"/>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794" name="Google Shape;794;p274"/>
            <p:cNvSpPr/>
            <p:nvPr/>
          </p:nvSpPr>
          <p:spPr>
            <a:xfrm>
              <a:off x="4529278" y="75204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795" name="Google Shape;795;p274"/>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779" name="Google Shape;779;p274"/>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796" name="Google Shape;796;p274"/>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797" name="Google Shape;797;p274"/>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791" name="Google Shape;791;p274"/>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798" name="Google Shape;798;p274"/>
            <p:cNvSpPr/>
            <p:nvPr/>
          </p:nvSpPr>
          <p:spPr>
            <a:xfrm>
              <a:off x="4529278" y="1968387"/>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799" name="Google Shape;799;p274"/>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781" name="Google Shape;781;p274"/>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00" name="Google Shape;800;p274"/>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01" name="Google Shape;801;p274"/>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783" name="Google Shape;783;p274"/>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02" name="Google Shape;802;p274"/>
            <p:cNvSpPr/>
            <p:nvPr/>
          </p:nvSpPr>
          <p:spPr>
            <a:xfrm>
              <a:off x="4529278" y="318522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03" name="Google Shape;803;p274"/>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789" name="Google Shape;789;p274"/>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04" name="Google Shape;804;p274"/>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05" name="Google Shape;805;p274"/>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787" name="Google Shape;787;p274"/>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06" name="Google Shape;806;p274"/>
            <p:cNvSpPr/>
            <p:nvPr/>
          </p:nvSpPr>
          <p:spPr>
            <a:xfrm>
              <a:off x="4529278" y="4402542"/>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07" name="Google Shape;807;p274"/>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785" name="Google Shape;785;p274"/>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808" name="Google Shape;808;p274"/>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09" name="Google Shape;809;p274"/>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10" name="Google Shape;810;p274"/>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11" name="Google Shape;811;p274"/>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12" name="Google Shape;812;p274"/>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13" name="Google Shape;813;p274"/>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14" name="Google Shape;814;p274"/>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15" name="Google Shape;815;p274"/>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8">
    <p:spTree>
      <p:nvGrpSpPr>
        <p:cNvPr id="1" name="Shape 816"/>
        <p:cNvGrpSpPr/>
        <p:nvPr/>
      </p:nvGrpSpPr>
      <p:grpSpPr>
        <a:xfrm>
          <a:off x="0" y="0"/>
          <a:ext cx="0" cy="0"/>
          <a:chOff x="0" y="0"/>
          <a:chExt cx="0" cy="0"/>
        </a:xfrm>
      </p:grpSpPr>
      <p:pic>
        <p:nvPicPr>
          <p:cNvPr id="817" name="Google Shape;817;p27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818" name="Google Shape;818;p27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19" name="Google Shape;819;p27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820" name="Google Shape;820;p275"/>
          <p:cNvGrpSpPr/>
          <p:nvPr/>
        </p:nvGrpSpPr>
        <p:grpSpPr>
          <a:xfrm>
            <a:off x="914091" y="752041"/>
            <a:ext cx="7280306" cy="4126450"/>
            <a:chOff x="556442" y="752041"/>
            <a:chExt cx="7280306" cy="4126450"/>
          </a:xfrm>
        </p:grpSpPr>
        <p:cxnSp>
          <p:nvCxnSpPr>
            <p:cNvPr id="821" name="Google Shape;821;p275"/>
            <p:cNvCxnSpPr>
              <a:stCxn id="822" idx="6"/>
              <a:endCxn id="823" idx="0"/>
            </p:cNvCxnSpPr>
            <p:nvPr/>
          </p:nvCxnSpPr>
          <p:spPr>
            <a:xfrm rot="10800000" flipH="1">
              <a:off x="3133388" y="990067"/>
              <a:ext cx="818400" cy="1825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24" name="Google Shape;824;p275"/>
            <p:cNvCxnSpPr>
              <a:stCxn id="822" idx="6"/>
              <a:endCxn id="825" idx="0"/>
            </p:cNvCxnSpPr>
            <p:nvPr/>
          </p:nvCxnSpPr>
          <p:spPr>
            <a:xfrm rot="10800000" flipH="1">
              <a:off x="3133388" y="2206267"/>
              <a:ext cx="818400" cy="6090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26" name="Google Shape;826;p275"/>
            <p:cNvCxnSpPr>
              <a:stCxn id="822" idx="6"/>
              <a:endCxn id="827" idx="0"/>
            </p:cNvCxnSpPr>
            <p:nvPr/>
          </p:nvCxnSpPr>
          <p:spPr>
            <a:xfrm rot="10800000" flipH="1">
              <a:off x="3133388" y="2814667"/>
              <a:ext cx="818400" cy="6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28" name="Google Shape;828;p275"/>
            <p:cNvCxnSpPr>
              <a:stCxn id="822" idx="6"/>
              <a:endCxn id="829" idx="0"/>
            </p:cNvCxnSpPr>
            <p:nvPr/>
          </p:nvCxnSpPr>
          <p:spPr>
            <a:xfrm>
              <a:off x="3133388" y="2815267"/>
              <a:ext cx="818400" cy="18249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30" name="Google Shape;830;p275"/>
            <p:cNvCxnSpPr>
              <a:stCxn id="822" idx="6"/>
              <a:endCxn id="831" idx="0"/>
            </p:cNvCxnSpPr>
            <p:nvPr/>
          </p:nvCxnSpPr>
          <p:spPr>
            <a:xfrm>
              <a:off x="3133388" y="2815267"/>
              <a:ext cx="818400" cy="1216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32" name="Google Shape;832;p275"/>
            <p:cNvCxnSpPr>
              <a:stCxn id="822" idx="6"/>
              <a:endCxn id="833" idx="0"/>
            </p:cNvCxnSpPr>
            <p:nvPr/>
          </p:nvCxnSpPr>
          <p:spPr>
            <a:xfrm>
              <a:off x="3133388" y="2815267"/>
              <a:ext cx="818400" cy="6078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34" name="Google Shape;834;p275"/>
            <p:cNvCxnSpPr>
              <a:stCxn id="822" idx="6"/>
              <a:endCxn id="835" idx="0"/>
            </p:cNvCxnSpPr>
            <p:nvPr/>
          </p:nvCxnSpPr>
          <p:spPr>
            <a:xfrm rot="10800000" flipH="1">
              <a:off x="3133388" y="1598167"/>
              <a:ext cx="818400" cy="1217100"/>
            </a:xfrm>
            <a:prstGeom prst="bentConnector3">
              <a:avLst>
                <a:gd name="adj1" fmla="val 50000"/>
              </a:avLst>
            </a:prstGeom>
            <a:noFill/>
            <a:ln w="12700" cap="flat" cmpd="sng">
              <a:solidFill>
                <a:srgbClr val="D8D8D8"/>
              </a:solidFill>
              <a:prstDash val="solid"/>
              <a:round/>
              <a:headEnd type="none" w="sm" len="sm"/>
              <a:tailEnd type="none" w="sm" len="sm"/>
            </a:ln>
          </p:spPr>
        </p:cxnSp>
        <p:grpSp>
          <p:nvGrpSpPr>
            <p:cNvPr id="836" name="Google Shape;836;p275"/>
            <p:cNvGrpSpPr/>
            <p:nvPr/>
          </p:nvGrpSpPr>
          <p:grpSpPr>
            <a:xfrm>
              <a:off x="556442" y="1526794"/>
              <a:ext cx="2576946" cy="2576946"/>
              <a:chOff x="941492" y="1686560"/>
              <a:chExt cx="1876213" cy="1876213"/>
            </a:xfrm>
          </p:grpSpPr>
          <p:sp>
            <p:nvSpPr>
              <p:cNvPr id="822" name="Google Shape;822;p275"/>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37" name="Google Shape;837;p275"/>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838" name="Google Shape;838;p275"/>
            <p:cNvSpPr/>
            <p:nvPr/>
          </p:nvSpPr>
          <p:spPr>
            <a:xfrm>
              <a:off x="4529278" y="75204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39" name="Google Shape;839;p275"/>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823" name="Google Shape;823;p275"/>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40" name="Google Shape;840;p275"/>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41" name="Google Shape;841;p275"/>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835" name="Google Shape;835;p275"/>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42" name="Google Shape;842;p275"/>
            <p:cNvSpPr/>
            <p:nvPr/>
          </p:nvSpPr>
          <p:spPr>
            <a:xfrm>
              <a:off x="4529278" y="1968387"/>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43" name="Google Shape;843;p275"/>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825" name="Google Shape;825;p275"/>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44" name="Google Shape;844;p275"/>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45" name="Google Shape;845;p275"/>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827" name="Google Shape;827;p275"/>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46" name="Google Shape;846;p275"/>
            <p:cNvSpPr/>
            <p:nvPr/>
          </p:nvSpPr>
          <p:spPr>
            <a:xfrm>
              <a:off x="4529278" y="318522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47" name="Google Shape;847;p275"/>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833" name="Google Shape;833;p275"/>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48" name="Google Shape;848;p275"/>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49" name="Google Shape;849;p275"/>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831" name="Google Shape;831;p275"/>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50" name="Google Shape;850;p275"/>
            <p:cNvSpPr/>
            <p:nvPr/>
          </p:nvSpPr>
          <p:spPr>
            <a:xfrm>
              <a:off x="4529278" y="4402542"/>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51" name="Google Shape;851;p275"/>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829" name="Google Shape;829;p275"/>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852" name="Google Shape;852;p275"/>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53" name="Google Shape;853;p275"/>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54" name="Google Shape;854;p275"/>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55" name="Google Shape;855;p275"/>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56" name="Google Shape;856;p275"/>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57" name="Google Shape;857;p275"/>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58" name="Google Shape;858;p275"/>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59" name="Google Shape;859;p275"/>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9">
    <p:spTree>
      <p:nvGrpSpPr>
        <p:cNvPr id="1" name="Shape 860"/>
        <p:cNvGrpSpPr/>
        <p:nvPr/>
      </p:nvGrpSpPr>
      <p:grpSpPr>
        <a:xfrm>
          <a:off x="0" y="0"/>
          <a:ext cx="0" cy="0"/>
          <a:chOff x="0" y="0"/>
          <a:chExt cx="0" cy="0"/>
        </a:xfrm>
      </p:grpSpPr>
      <p:sp>
        <p:nvSpPr>
          <p:cNvPr id="861" name="Google Shape;861;p276"/>
          <p:cNvSpPr/>
          <p:nvPr/>
        </p:nvSpPr>
        <p:spPr>
          <a:xfrm>
            <a:off x="0" y="1"/>
            <a:ext cx="9143999" cy="5143499"/>
          </a:xfrm>
          <a:prstGeom prst="rect">
            <a:avLst/>
          </a:prstGeom>
          <a:solidFill>
            <a:srgbClr val="F2F2F2">
              <a:alpha val="9490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862" name="Google Shape;862;p27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863" name="Google Shape;863;p27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64" name="Google Shape;864;p27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865" name="Google Shape;865;p276"/>
          <p:cNvGrpSpPr/>
          <p:nvPr/>
        </p:nvGrpSpPr>
        <p:grpSpPr>
          <a:xfrm>
            <a:off x="716012" y="759582"/>
            <a:ext cx="3556067" cy="4132337"/>
            <a:chOff x="520700" y="759582"/>
            <a:chExt cx="3556067" cy="4132337"/>
          </a:xfrm>
        </p:grpSpPr>
        <p:cxnSp>
          <p:nvCxnSpPr>
            <p:cNvPr id="866" name="Google Shape;866;p276"/>
            <p:cNvCxnSpPr>
              <a:stCxn id="867" idx="6"/>
              <a:endCxn id="868" idx="2"/>
            </p:cNvCxnSpPr>
            <p:nvPr/>
          </p:nvCxnSpPr>
          <p:spPr>
            <a:xfrm rot="10800000" flipH="1">
              <a:off x="2484438" y="9690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69" name="Google Shape;869;p276"/>
            <p:cNvCxnSpPr>
              <a:stCxn id="867" idx="6"/>
              <a:endCxn id="870" idx="2"/>
            </p:cNvCxnSpPr>
            <p:nvPr/>
          </p:nvCxnSpPr>
          <p:spPr>
            <a:xfrm rot="10800000" flipH="1">
              <a:off x="2484438" y="15882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71" name="Google Shape;871;p276"/>
            <p:cNvCxnSpPr>
              <a:stCxn id="867" idx="6"/>
              <a:endCxn id="872" idx="2"/>
            </p:cNvCxnSpPr>
            <p:nvPr/>
          </p:nvCxnSpPr>
          <p:spPr>
            <a:xfrm rot="10800000" flipH="1">
              <a:off x="2484438" y="2206551"/>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73" name="Google Shape;873;p276"/>
            <p:cNvCxnSpPr>
              <a:stCxn id="867" idx="6"/>
              <a:endCxn id="874" idx="2"/>
            </p:cNvCxnSpPr>
            <p:nvPr/>
          </p:nvCxnSpPr>
          <p:spPr>
            <a:xfrm>
              <a:off x="2484438" y="28257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75" name="Google Shape;875;p276"/>
            <p:cNvCxnSpPr>
              <a:stCxn id="867" idx="6"/>
              <a:endCxn id="876" idx="2"/>
            </p:cNvCxnSpPr>
            <p:nvPr/>
          </p:nvCxnSpPr>
          <p:spPr>
            <a:xfrm>
              <a:off x="2484438" y="28257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77" name="Google Shape;877;p276"/>
            <p:cNvCxnSpPr>
              <a:stCxn id="867" idx="6"/>
              <a:endCxn id="878" idx="2"/>
            </p:cNvCxnSpPr>
            <p:nvPr/>
          </p:nvCxnSpPr>
          <p:spPr>
            <a:xfrm>
              <a:off x="2484438" y="2825750"/>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79" name="Google Shape;879;p276"/>
            <p:cNvCxnSpPr>
              <a:endCxn id="880"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867" name="Google Shape;867;p276"/>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881" name="Google Shape;881;p276"/>
            <p:cNvGrpSpPr/>
            <p:nvPr/>
          </p:nvGrpSpPr>
          <p:grpSpPr>
            <a:xfrm>
              <a:off x="3420306" y="759582"/>
              <a:ext cx="656461" cy="4132337"/>
              <a:chOff x="3522182" y="752447"/>
              <a:chExt cx="656468" cy="4132036"/>
            </a:xfrm>
          </p:grpSpPr>
          <p:grpSp>
            <p:nvGrpSpPr>
              <p:cNvPr id="882" name="Google Shape;882;p276"/>
              <p:cNvGrpSpPr/>
              <p:nvPr/>
            </p:nvGrpSpPr>
            <p:grpSpPr>
              <a:xfrm>
                <a:off x="3522182" y="752447"/>
                <a:ext cx="656468" cy="419144"/>
                <a:chOff x="3522182" y="782927"/>
                <a:chExt cx="656468" cy="419144"/>
              </a:xfrm>
            </p:grpSpPr>
            <p:sp>
              <p:nvSpPr>
                <p:cNvPr id="868" name="Google Shape;868;p276"/>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83" name="Google Shape;883;p276"/>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a:p>
              </p:txBody>
            </p:sp>
          </p:grpSp>
          <p:grpSp>
            <p:nvGrpSpPr>
              <p:cNvPr id="884" name="Google Shape;884;p276"/>
              <p:cNvGrpSpPr/>
              <p:nvPr/>
            </p:nvGrpSpPr>
            <p:grpSpPr>
              <a:xfrm>
                <a:off x="3522182" y="1371527"/>
                <a:ext cx="656467" cy="419144"/>
                <a:chOff x="3522182" y="1395657"/>
                <a:chExt cx="656467" cy="419144"/>
              </a:xfrm>
            </p:grpSpPr>
            <p:sp>
              <p:nvSpPr>
                <p:cNvPr id="870" name="Google Shape;870;p276"/>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85" name="Google Shape;885;p276"/>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a:p>
              </p:txBody>
            </p:sp>
          </p:grpSp>
          <p:grpSp>
            <p:nvGrpSpPr>
              <p:cNvPr id="886" name="Google Shape;886;p276"/>
              <p:cNvGrpSpPr/>
              <p:nvPr/>
            </p:nvGrpSpPr>
            <p:grpSpPr>
              <a:xfrm>
                <a:off x="3522182" y="3228607"/>
                <a:ext cx="656467" cy="417878"/>
                <a:chOff x="3522182" y="3233686"/>
                <a:chExt cx="656467" cy="417878"/>
              </a:xfrm>
            </p:grpSpPr>
            <p:sp>
              <p:nvSpPr>
                <p:cNvPr id="878" name="Google Shape;878;p276"/>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87" name="Google Shape;887;p276"/>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a:p>
              </p:txBody>
            </p:sp>
          </p:grpSp>
          <p:grpSp>
            <p:nvGrpSpPr>
              <p:cNvPr id="888" name="Google Shape;888;p276"/>
              <p:cNvGrpSpPr/>
              <p:nvPr/>
            </p:nvGrpSpPr>
            <p:grpSpPr>
              <a:xfrm>
                <a:off x="3522182" y="3846259"/>
                <a:ext cx="656467" cy="419144"/>
                <a:chOff x="3522182" y="3844987"/>
                <a:chExt cx="656467" cy="419144"/>
              </a:xfrm>
            </p:grpSpPr>
            <p:sp>
              <p:nvSpPr>
                <p:cNvPr id="876" name="Google Shape;876;p276"/>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89" name="Google Shape;889;p276"/>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a:p>
              </p:txBody>
            </p:sp>
          </p:grpSp>
          <p:grpSp>
            <p:nvGrpSpPr>
              <p:cNvPr id="890" name="Google Shape;890;p276"/>
              <p:cNvGrpSpPr/>
              <p:nvPr/>
            </p:nvGrpSpPr>
            <p:grpSpPr>
              <a:xfrm>
                <a:off x="3522182" y="1990447"/>
                <a:ext cx="656467" cy="417878"/>
                <a:chOff x="3522182" y="2008227"/>
                <a:chExt cx="656467" cy="417878"/>
              </a:xfrm>
            </p:grpSpPr>
            <p:sp>
              <p:nvSpPr>
                <p:cNvPr id="872" name="Google Shape;872;p276"/>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91" name="Google Shape;891;p276"/>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a:p>
              </p:txBody>
            </p:sp>
          </p:grpSp>
          <p:grpSp>
            <p:nvGrpSpPr>
              <p:cNvPr id="892" name="Google Shape;892;p276"/>
              <p:cNvGrpSpPr/>
              <p:nvPr/>
            </p:nvGrpSpPr>
            <p:grpSpPr>
              <a:xfrm>
                <a:off x="3522182" y="2609527"/>
                <a:ext cx="656467" cy="417878"/>
                <a:chOff x="3522182" y="2620957"/>
                <a:chExt cx="656467" cy="417878"/>
              </a:xfrm>
            </p:grpSpPr>
            <p:sp>
              <p:nvSpPr>
                <p:cNvPr id="880" name="Google Shape;880;p276"/>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93" name="Google Shape;893;p276"/>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a:p>
              </p:txBody>
            </p:sp>
          </p:grpSp>
          <p:grpSp>
            <p:nvGrpSpPr>
              <p:cNvPr id="894" name="Google Shape;894;p276"/>
              <p:cNvGrpSpPr/>
              <p:nvPr/>
            </p:nvGrpSpPr>
            <p:grpSpPr>
              <a:xfrm>
                <a:off x="3522182" y="4465339"/>
                <a:ext cx="656467" cy="419144"/>
                <a:chOff x="3522182" y="4457719"/>
                <a:chExt cx="656467" cy="419144"/>
              </a:xfrm>
            </p:grpSpPr>
            <p:sp>
              <p:nvSpPr>
                <p:cNvPr id="874" name="Google Shape;874;p276"/>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95" name="Google Shape;895;p276"/>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a:p>
              </p:txBody>
            </p:sp>
          </p:grpSp>
        </p:grpSp>
      </p:grpSp>
      <p:sp>
        <p:nvSpPr>
          <p:cNvPr id="896" name="Google Shape;896;p276"/>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97" name="Google Shape;897;p276"/>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98" name="Google Shape;898;p276"/>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99" name="Google Shape;899;p276"/>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00" name="Google Shape;900;p276"/>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01" name="Google Shape;901;p276"/>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02" name="Google Shape;902;p276"/>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03" name="Google Shape;903;p276"/>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0">
    <p:spTree>
      <p:nvGrpSpPr>
        <p:cNvPr id="1" name="Shape 904"/>
        <p:cNvGrpSpPr/>
        <p:nvPr/>
      </p:nvGrpSpPr>
      <p:grpSpPr>
        <a:xfrm>
          <a:off x="0" y="0"/>
          <a:ext cx="0" cy="0"/>
          <a:chOff x="0" y="0"/>
          <a:chExt cx="0" cy="0"/>
        </a:xfrm>
      </p:grpSpPr>
      <p:sp>
        <p:nvSpPr>
          <p:cNvPr id="905" name="Google Shape;905;p277"/>
          <p:cNvSpPr/>
          <p:nvPr/>
        </p:nvSpPr>
        <p:spPr>
          <a:xfrm>
            <a:off x="0" y="1"/>
            <a:ext cx="9143999" cy="5143499"/>
          </a:xfrm>
          <a:prstGeom prst="rect">
            <a:avLst/>
          </a:prstGeom>
          <a:solidFill>
            <a:srgbClr val="F2F2F2">
              <a:alpha val="9490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906" name="Google Shape;906;p27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907" name="Google Shape;907;p27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8" name="Google Shape;908;p27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909" name="Google Shape;909;p277"/>
          <p:cNvGrpSpPr/>
          <p:nvPr/>
        </p:nvGrpSpPr>
        <p:grpSpPr>
          <a:xfrm>
            <a:off x="716012" y="759582"/>
            <a:ext cx="3556067" cy="4132337"/>
            <a:chOff x="520700" y="759582"/>
            <a:chExt cx="3556067" cy="4132337"/>
          </a:xfrm>
        </p:grpSpPr>
        <p:cxnSp>
          <p:nvCxnSpPr>
            <p:cNvPr id="910" name="Google Shape;910;p277"/>
            <p:cNvCxnSpPr>
              <a:stCxn id="911" idx="6"/>
              <a:endCxn id="912" idx="2"/>
            </p:cNvCxnSpPr>
            <p:nvPr/>
          </p:nvCxnSpPr>
          <p:spPr>
            <a:xfrm rot="10800000" flipH="1">
              <a:off x="2484438" y="9690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13" name="Google Shape;913;p277"/>
            <p:cNvCxnSpPr>
              <a:stCxn id="911" idx="6"/>
              <a:endCxn id="914" idx="2"/>
            </p:cNvCxnSpPr>
            <p:nvPr/>
          </p:nvCxnSpPr>
          <p:spPr>
            <a:xfrm rot="10800000" flipH="1">
              <a:off x="2484438" y="15882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15" name="Google Shape;915;p277"/>
            <p:cNvCxnSpPr>
              <a:stCxn id="911" idx="6"/>
              <a:endCxn id="916" idx="2"/>
            </p:cNvCxnSpPr>
            <p:nvPr/>
          </p:nvCxnSpPr>
          <p:spPr>
            <a:xfrm rot="10800000" flipH="1">
              <a:off x="2484438" y="2206551"/>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17" name="Google Shape;917;p277"/>
            <p:cNvCxnSpPr>
              <a:stCxn id="911" idx="6"/>
              <a:endCxn id="918" idx="2"/>
            </p:cNvCxnSpPr>
            <p:nvPr/>
          </p:nvCxnSpPr>
          <p:spPr>
            <a:xfrm>
              <a:off x="2484438" y="28257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19" name="Google Shape;919;p277"/>
            <p:cNvCxnSpPr>
              <a:stCxn id="911" idx="6"/>
              <a:endCxn id="920" idx="2"/>
            </p:cNvCxnSpPr>
            <p:nvPr/>
          </p:nvCxnSpPr>
          <p:spPr>
            <a:xfrm>
              <a:off x="2484438" y="28257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21" name="Google Shape;921;p277"/>
            <p:cNvCxnSpPr>
              <a:stCxn id="911" idx="6"/>
              <a:endCxn id="922" idx="2"/>
            </p:cNvCxnSpPr>
            <p:nvPr/>
          </p:nvCxnSpPr>
          <p:spPr>
            <a:xfrm>
              <a:off x="2484438" y="2825750"/>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23" name="Google Shape;923;p277"/>
            <p:cNvCxnSpPr>
              <a:endCxn id="924"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911" name="Google Shape;911;p277"/>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925" name="Google Shape;925;p277"/>
            <p:cNvGrpSpPr/>
            <p:nvPr/>
          </p:nvGrpSpPr>
          <p:grpSpPr>
            <a:xfrm>
              <a:off x="3420306" y="759582"/>
              <a:ext cx="656461" cy="4132337"/>
              <a:chOff x="3522182" y="752447"/>
              <a:chExt cx="656468" cy="4132036"/>
            </a:xfrm>
          </p:grpSpPr>
          <p:grpSp>
            <p:nvGrpSpPr>
              <p:cNvPr id="926" name="Google Shape;926;p277"/>
              <p:cNvGrpSpPr/>
              <p:nvPr/>
            </p:nvGrpSpPr>
            <p:grpSpPr>
              <a:xfrm>
                <a:off x="3522182" y="752447"/>
                <a:ext cx="656468" cy="419144"/>
                <a:chOff x="3522182" y="782927"/>
                <a:chExt cx="656468" cy="419144"/>
              </a:xfrm>
            </p:grpSpPr>
            <p:sp>
              <p:nvSpPr>
                <p:cNvPr id="912" name="Google Shape;912;p277"/>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27" name="Google Shape;927;p277"/>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a:p>
              </p:txBody>
            </p:sp>
          </p:grpSp>
          <p:grpSp>
            <p:nvGrpSpPr>
              <p:cNvPr id="928" name="Google Shape;928;p277"/>
              <p:cNvGrpSpPr/>
              <p:nvPr/>
            </p:nvGrpSpPr>
            <p:grpSpPr>
              <a:xfrm>
                <a:off x="3522182" y="1371527"/>
                <a:ext cx="656467" cy="419144"/>
                <a:chOff x="3522182" y="1395657"/>
                <a:chExt cx="656467" cy="419144"/>
              </a:xfrm>
            </p:grpSpPr>
            <p:sp>
              <p:nvSpPr>
                <p:cNvPr id="914" name="Google Shape;914;p277"/>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29" name="Google Shape;929;p277"/>
                <p:cNvSpPr/>
                <p:nvPr/>
              </p:nvSpPr>
              <p:spPr>
                <a:xfrm>
                  <a:off x="3759470" y="139565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a:p>
              </p:txBody>
            </p:sp>
          </p:grpSp>
          <p:grpSp>
            <p:nvGrpSpPr>
              <p:cNvPr id="930" name="Google Shape;930;p277"/>
              <p:cNvGrpSpPr/>
              <p:nvPr/>
            </p:nvGrpSpPr>
            <p:grpSpPr>
              <a:xfrm>
                <a:off x="3522182" y="3228607"/>
                <a:ext cx="656467" cy="417878"/>
                <a:chOff x="3522182" y="3233686"/>
                <a:chExt cx="656467" cy="417878"/>
              </a:xfrm>
            </p:grpSpPr>
            <p:sp>
              <p:nvSpPr>
                <p:cNvPr id="922" name="Google Shape;922;p277"/>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1" name="Google Shape;931;p277"/>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a:p>
              </p:txBody>
            </p:sp>
          </p:grpSp>
          <p:grpSp>
            <p:nvGrpSpPr>
              <p:cNvPr id="932" name="Google Shape;932;p277"/>
              <p:cNvGrpSpPr/>
              <p:nvPr/>
            </p:nvGrpSpPr>
            <p:grpSpPr>
              <a:xfrm>
                <a:off x="3522182" y="3846259"/>
                <a:ext cx="656467" cy="419144"/>
                <a:chOff x="3522182" y="3844987"/>
                <a:chExt cx="656467" cy="419144"/>
              </a:xfrm>
            </p:grpSpPr>
            <p:sp>
              <p:nvSpPr>
                <p:cNvPr id="920" name="Google Shape;920;p277"/>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3" name="Google Shape;933;p277"/>
                <p:cNvSpPr/>
                <p:nvPr/>
              </p:nvSpPr>
              <p:spPr>
                <a:xfrm>
                  <a:off x="3759470" y="384498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a:p>
              </p:txBody>
            </p:sp>
          </p:grpSp>
          <p:grpSp>
            <p:nvGrpSpPr>
              <p:cNvPr id="934" name="Google Shape;934;p277"/>
              <p:cNvGrpSpPr/>
              <p:nvPr/>
            </p:nvGrpSpPr>
            <p:grpSpPr>
              <a:xfrm>
                <a:off x="3522182" y="1990447"/>
                <a:ext cx="656467" cy="417878"/>
                <a:chOff x="3522182" y="2008227"/>
                <a:chExt cx="656467" cy="417878"/>
              </a:xfrm>
            </p:grpSpPr>
            <p:sp>
              <p:nvSpPr>
                <p:cNvPr id="916" name="Google Shape;916;p277"/>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5" name="Google Shape;935;p277"/>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a:p>
              </p:txBody>
            </p:sp>
          </p:grpSp>
          <p:grpSp>
            <p:nvGrpSpPr>
              <p:cNvPr id="936" name="Google Shape;936;p277"/>
              <p:cNvGrpSpPr/>
              <p:nvPr/>
            </p:nvGrpSpPr>
            <p:grpSpPr>
              <a:xfrm>
                <a:off x="3522182" y="2609527"/>
                <a:ext cx="656467" cy="417878"/>
                <a:chOff x="3522182" y="2620957"/>
                <a:chExt cx="656467" cy="417878"/>
              </a:xfrm>
            </p:grpSpPr>
            <p:sp>
              <p:nvSpPr>
                <p:cNvPr id="924" name="Google Shape;924;p277"/>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7" name="Google Shape;937;p277"/>
                <p:cNvSpPr/>
                <p:nvPr/>
              </p:nvSpPr>
              <p:spPr>
                <a:xfrm>
                  <a:off x="3759470" y="2620957"/>
                  <a:ext cx="419179" cy="417878"/>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a:p>
              </p:txBody>
            </p:sp>
          </p:grpSp>
          <p:grpSp>
            <p:nvGrpSpPr>
              <p:cNvPr id="938" name="Google Shape;938;p277"/>
              <p:cNvGrpSpPr/>
              <p:nvPr/>
            </p:nvGrpSpPr>
            <p:grpSpPr>
              <a:xfrm>
                <a:off x="3522182" y="4465339"/>
                <a:ext cx="656467" cy="419144"/>
                <a:chOff x="3522182" y="4457719"/>
                <a:chExt cx="656467" cy="419144"/>
              </a:xfrm>
            </p:grpSpPr>
            <p:sp>
              <p:nvSpPr>
                <p:cNvPr id="918" name="Google Shape;918;p277"/>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9" name="Google Shape;939;p277"/>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a:p>
              </p:txBody>
            </p:sp>
          </p:grpSp>
        </p:grpSp>
      </p:grpSp>
      <p:sp>
        <p:nvSpPr>
          <p:cNvPr id="940" name="Google Shape;940;p277"/>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41" name="Google Shape;941;p277"/>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42" name="Google Shape;942;p277"/>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43" name="Google Shape;943;p277"/>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44" name="Google Shape;944;p277"/>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45" name="Google Shape;945;p277"/>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46" name="Google Shape;946;p277"/>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47" name="Google Shape;947;p277"/>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1">
    <p:spTree>
      <p:nvGrpSpPr>
        <p:cNvPr id="1" name="Shape 948"/>
        <p:cNvGrpSpPr/>
        <p:nvPr/>
      </p:nvGrpSpPr>
      <p:grpSpPr>
        <a:xfrm>
          <a:off x="0" y="0"/>
          <a:ext cx="0" cy="0"/>
          <a:chOff x="0" y="0"/>
          <a:chExt cx="0" cy="0"/>
        </a:xfrm>
      </p:grpSpPr>
      <p:sp>
        <p:nvSpPr>
          <p:cNvPr id="949" name="Google Shape;949;p278"/>
          <p:cNvSpPr/>
          <p:nvPr/>
        </p:nvSpPr>
        <p:spPr>
          <a:xfrm>
            <a:off x="0" y="1"/>
            <a:ext cx="9143999" cy="5143499"/>
          </a:xfrm>
          <a:prstGeom prst="rect">
            <a:avLst/>
          </a:prstGeom>
          <a:solidFill>
            <a:srgbClr val="F2F2F2">
              <a:alpha val="9490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950" name="Google Shape;950;p27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951" name="Google Shape;951;p27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52" name="Google Shape;952;p27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953" name="Google Shape;953;p278"/>
          <p:cNvGrpSpPr/>
          <p:nvPr/>
        </p:nvGrpSpPr>
        <p:grpSpPr>
          <a:xfrm>
            <a:off x="716012" y="759582"/>
            <a:ext cx="3556067" cy="4132337"/>
            <a:chOff x="520700" y="759582"/>
            <a:chExt cx="3556067" cy="4132337"/>
          </a:xfrm>
        </p:grpSpPr>
        <p:cxnSp>
          <p:nvCxnSpPr>
            <p:cNvPr id="954" name="Google Shape;954;p278"/>
            <p:cNvCxnSpPr>
              <a:stCxn id="955" idx="6"/>
              <a:endCxn id="956" idx="2"/>
            </p:cNvCxnSpPr>
            <p:nvPr/>
          </p:nvCxnSpPr>
          <p:spPr>
            <a:xfrm rot="10800000" flipH="1">
              <a:off x="2484438" y="9690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57" name="Google Shape;957;p278"/>
            <p:cNvCxnSpPr>
              <a:stCxn id="955" idx="6"/>
              <a:endCxn id="958" idx="2"/>
            </p:cNvCxnSpPr>
            <p:nvPr/>
          </p:nvCxnSpPr>
          <p:spPr>
            <a:xfrm rot="10800000" flipH="1">
              <a:off x="2484438" y="15882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59" name="Google Shape;959;p278"/>
            <p:cNvCxnSpPr>
              <a:stCxn id="955" idx="6"/>
              <a:endCxn id="960" idx="2"/>
            </p:cNvCxnSpPr>
            <p:nvPr/>
          </p:nvCxnSpPr>
          <p:spPr>
            <a:xfrm rot="10800000" flipH="1">
              <a:off x="2484438" y="2206551"/>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61" name="Google Shape;961;p278"/>
            <p:cNvCxnSpPr>
              <a:stCxn id="955" idx="6"/>
              <a:endCxn id="962" idx="2"/>
            </p:cNvCxnSpPr>
            <p:nvPr/>
          </p:nvCxnSpPr>
          <p:spPr>
            <a:xfrm>
              <a:off x="2484438" y="28257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63" name="Google Shape;963;p278"/>
            <p:cNvCxnSpPr>
              <a:stCxn id="955" idx="6"/>
              <a:endCxn id="964" idx="2"/>
            </p:cNvCxnSpPr>
            <p:nvPr/>
          </p:nvCxnSpPr>
          <p:spPr>
            <a:xfrm>
              <a:off x="2484438" y="28257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65" name="Google Shape;965;p278"/>
            <p:cNvCxnSpPr>
              <a:stCxn id="955" idx="6"/>
              <a:endCxn id="966" idx="2"/>
            </p:cNvCxnSpPr>
            <p:nvPr/>
          </p:nvCxnSpPr>
          <p:spPr>
            <a:xfrm>
              <a:off x="2484438" y="2825750"/>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67" name="Google Shape;967;p278"/>
            <p:cNvCxnSpPr>
              <a:endCxn id="968"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955" name="Google Shape;955;p278"/>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969" name="Google Shape;969;p278"/>
            <p:cNvGrpSpPr/>
            <p:nvPr/>
          </p:nvGrpSpPr>
          <p:grpSpPr>
            <a:xfrm>
              <a:off x="3420306" y="759582"/>
              <a:ext cx="656461" cy="4132337"/>
              <a:chOff x="3522182" y="752447"/>
              <a:chExt cx="656468" cy="4132036"/>
            </a:xfrm>
          </p:grpSpPr>
          <p:grpSp>
            <p:nvGrpSpPr>
              <p:cNvPr id="970" name="Google Shape;970;p278"/>
              <p:cNvGrpSpPr/>
              <p:nvPr/>
            </p:nvGrpSpPr>
            <p:grpSpPr>
              <a:xfrm>
                <a:off x="3522182" y="752447"/>
                <a:ext cx="656468" cy="419144"/>
                <a:chOff x="3522182" y="782927"/>
                <a:chExt cx="656468" cy="419144"/>
              </a:xfrm>
            </p:grpSpPr>
            <p:sp>
              <p:nvSpPr>
                <p:cNvPr id="956" name="Google Shape;956;p278"/>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71" name="Google Shape;971;p278"/>
                <p:cNvSpPr/>
                <p:nvPr/>
              </p:nvSpPr>
              <p:spPr>
                <a:xfrm>
                  <a:off x="3759471" y="782927"/>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a:p>
              </p:txBody>
            </p:sp>
          </p:grpSp>
          <p:grpSp>
            <p:nvGrpSpPr>
              <p:cNvPr id="972" name="Google Shape;972;p278"/>
              <p:cNvGrpSpPr/>
              <p:nvPr/>
            </p:nvGrpSpPr>
            <p:grpSpPr>
              <a:xfrm>
                <a:off x="3522182" y="1371527"/>
                <a:ext cx="656467" cy="419144"/>
                <a:chOff x="3522182" y="1395657"/>
                <a:chExt cx="656467" cy="419144"/>
              </a:xfrm>
            </p:grpSpPr>
            <p:sp>
              <p:nvSpPr>
                <p:cNvPr id="958" name="Google Shape;958;p278"/>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73" name="Google Shape;973;p278"/>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a:p>
              </p:txBody>
            </p:sp>
          </p:grpSp>
          <p:grpSp>
            <p:nvGrpSpPr>
              <p:cNvPr id="974" name="Google Shape;974;p278"/>
              <p:cNvGrpSpPr/>
              <p:nvPr/>
            </p:nvGrpSpPr>
            <p:grpSpPr>
              <a:xfrm>
                <a:off x="3522182" y="3228607"/>
                <a:ext cx="656467" cy="417878"/>
                <a:chOff x="3522182" y="3233686"/>
                <a:chExt cx="656467" cy="417878"/>
              </a:xfrm>
            </p:grpSpPr>
            <p:sp>
              <p:nvSpPr>
                <p:cNvPr id="966" name="Google Shape;966;p278"/>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75" name="Google Shape;975;p278"/>
                <p:cNvSpPr/>
                <p:nvPr/>
              </p:nvSpPr>
              <p:spPr>
                <a:xfrm>
                  <a:off x="3759470" y="3233686"/>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a:p>
              </p:txBody>
            </p:sp>
          </p:grpSp>
          <p:grpSp>
            <p:nvGrpSpPr>
              <p:cNvPr id="976" name="Google Shape;976;p278"/>
              <p:cNvGrpSpPr/>
              <p:nvPr/>
            </p:nvGrpSpPr>
            <p:grpSpPr>
              <a:xfrm>
                <a:off x="3522182" y="3846259"/>
                <a:ext cx="656467" cy="419144"/>
                <a:chOff x="3522182" y="3844987"/>
                <a:chExt cx="656467" cy="419144"/>
              </a:xfrm>
            </p:grpSpPr>
            <p:sp>
              <p:nvSpPr>
                <p:cNvPr id="964" name="Google Shape;964;p278"/>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77" name="Google Shape;977;p278"/>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a:p>
              </p:txBody>
            </p:sp>
          </p:grpSp>
          <p:grpSp>
            <p:nvGrpSpPr>
              <p:cNvPr id="978" name="Google Shape;978;p278"/>
              <p:cNvGrpSpPr/>
              <p:nvPr/>
            </p:nvGrpSpPr>
            <p:grpSpPr>
              <a:xfrm>
                <a:off x="3522182" y="1990447"/>
                <a:ext cx="656467" cy="417878"/>
                <a:chOff x="3522182" y="2008227"/>
                <a:chExt cx="656467" cy="417878"/>
              </a:xfrm>
            </p:grpSpPr>
            <p:sp>
              <p:nvSpPr>
                <p:cNvPr id="960" name="Google Shape;960;p278"/>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79" name="Google Shape;979;p278"/>
                <p:cNvSpPr/>
                <p:nvPr/>
              </p:nvSpPr>
              <p:spPr>
                <a:xfrm>
                  <a:off x="3759470" y="2008227"/>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a:p>
              </p:txBody>
            </p:sp>
          </p:grpSp>
          <p:grpSp>
            <p:nvGrpSpPr>
              <p:cNvPr id="980" name="Google Shape;980;p278"/>
              <p:cNvGrpSpPr/>
              <p:nvPr/>
            </p:nvGrpSpPr>
            <p:grpSpPr>
              <a:xfrm>
                <a:off x="3522182" y="2609527"/>
                <a:ext cx="656467" cy="417878"/>
                <a:chOff x="3522182" y="2620957"/>
                <a:chExt cx="656467" cy="417878"/>
              </a:xfrm>
            </p:grpSpPr>
            <p:sp>
              <p:nvSpPr>
                <p:cNvPr id="968" name="Google Shape;968;p278"/>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81" name="Google Shape;981;p278"/>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a:p>
              </p:txBody>
            </p:sp>
          </p:grpSp>
          <p:grpSp>
            <p:nvGrpSpPr>
              <p:cNvPr id="982" name="Google Shape;982;p278"/>
              <p:cNvGrpSpPr/>
              <p:nvPr/>
            </p:nvGrpSpPr>
            <p:grpSpPr>
              <a:xfrm>
                <a:off x="3522182" y="4465339"/>
                <a:ext cx="656467" cy="419144"/>
                <a:chOff x="3522182" y="4457719"/>
                <a:chExt cx="656467" cy="419144"/>
              </a:xfrm>
            </p:grpSpPr>
            <p:sp>
              <p:nvSpPr>
                <p:cNvPr id="962" name="Google Shape;962;p278"/>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83" name="Google Shape;983;p278"/>
                <p:cNvSpPr/>
                <p:nvPr/>
              </p:nvSpPr>
              <p:spPr>
                <a:xfrm>
                  <a:off x="3759470" y="4457719"/>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a:p>
              </p:txBody>
            </p:sp>
          </p:grpSp>
        </p:grpSp>
      </p:grpSp>
      <p:sp>
        <p:nvSpPr>
          <p:cNvPr id="984" name="Google Shape;984;p278"/>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85" name="Google Shape;985;p278"/>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86" name="Google Shape;986;p278"/>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87" name="Google Shape;987;p278"/>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88" name="Google Shape;988;p278"/>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89" name="Google Shape;989;p278"/>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90" name="Google Shape;990;p278"/>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91" name="Google Shape;991;p278"/>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2">
    <p:spTree>
      <p:nvGrpSpPr>
        <p:cNvPr id="1" name="Shape 992"/>
        <p:cNvGrpSpPr/>
        <p:nvPr/>
      </p:nvGrpSpPr>
      <p:grpSpPr>
        <a:xfrm>
          <a:off x="0" y="0"/>
          <a:ext cx="0" cy="0"/>
          <a:chOff x="0" y="0"/>
          <a:chExt cx="0" cy="0"/>
        </a:xfrm>
      </p:grpSpPr>
      <p:pic>
        <p:nvPicPr>
          <p:cNvPr id="993" name="Google Shape;993;p27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994" name="Google Shape;994;p27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5" name="Google Shape;995;p27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996" name="Google Shape;996;p279"/>
          <p:cNvGrpSpPr/>
          <p:nvPr/>
        </p:nvGrpSpPr>
        <p:grpSpPr>
          <a:xfrm>
            <a:off x="1060707" y="857568"/>
            <a:ext cx="3060700" cy="3921125"/>
            <a:chOff x="520700" y="865188"/>
            <a:chExt cx="3060700" cy="3921125"/>
          </a:xfrm>
        </p:grpSpPr>
        <p:cxnSp>
          <p:nvCxnSpPr>
            <p:cNvPr id="997" name="Google Shape;997;p279"/>
            <p:cNvCxnSpPr>
              <a:stCxn id="998" idx="6"/>
              <a:endCxn id="999" idx="2"/>
            </p:cNvCxnSpPr>
            <p:nvPr/>
          </p:nvCxnSpPr>
          <p:spPr>
            <a:xfrm rot="10800000" flipH="1">
              <a:off x="2484438" y="9690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00" name="Google Shape;1000;p279"/>
            <p:cNvCxnSpPr>
              <a:stCxn id="998" idx="6"/>
              <a:endCxn id="1001" idx="2"/>
            </p:cNvCxnSpPr>
            <p:nvPr/>
          </p:nvCxnSpPr>
          <p:spPr>
            <a:xfrm rot="10800000" flipH="1">
              <a:off x="2484438" y="15882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02" name="Google Shape;1002;p279"/>
            <p:cNvCxnSpPr>
              <a:stCxn id="998" idx="6"/>
              <a:endCxn id="1003" idx="2"/>
            </p:cNvCxnSpPr>
            <p:nvPr/>
          </p:nvCxnSpPr>
          <p:spPr>
            <a:xfrm rot="10800000" flipH="1">
              <a:off x="2484438" y="2206551"/>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04" name="Google Shape;1004;p279"/>
            <p:cNvCxnSpPr>
              <a:stCxn id="998" idx="6"/>
              <a:endCxn id="1005" idx="2"/>
            </p:cNvCxnSpPr>
            <p:nvPr/>
          </p:nvCxnSpPr>
          <p:spPr>
            <a:xfrm>
              <a:off x="2484438" y="28257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06" name="Google Shape;1006;p279"/>
            <p:cNvCxnSpPr>
              <a:stCxn id="998" idx="6"/>
              <a:endCxn id="1007" idx="2"/>
            </p:cNvCxnSpPr>
            <p:nvPr/>
          </p:nvCxnSpPr>
          <p:spPr>
            <a:xfrm>
              <a:off x="2484438" y="28257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08" name="Google Shape;1008;p279"/>
            <p:cNvCxnSpPr>
              <a:stCxn id="998" idx="6"/>
              <a:endCxn id="1009" idx="2"/>
            </p:cNvCxnSpPr>
            <p:nvPr/>
          </p:nvCxnSpPr>
          <p:spPr>
            <a:xfrm>
              <a:off x="2484438" y="2825750"/>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10" name="Google Shape;1010;p279"/>
            <p:cNvCxnSpPr>
              <a:endCxn id="1011"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998" name="Google Shape;998;p279"/>
            <p:cNvSpPr/>
            <p:nvPr/>
          </p:nvSpPr>
          <p:spPr>
            <a:xfrm>
              <a:off x="520700" y="1843088"/>
              <a:ext cx="1963738" cy="1965325"/>
            </a:xfrm>
            <a:prstGeom prst="ellipse">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999" name="Google Shape;999;p279"/>
            <p:cNvSpPr/>
            <p:nvPr/>
          </p:nvSpPr>
          <p:spPr>
            <a:xfrm>
              <a:off x="3375025" y="865188"/>
              <a:ext cx="206375" cy="207962"/>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1" name="Google Shape;1001;p279"/>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9" name="Google Shape;1009;p279"/>
            <p:cNvSpPr/>
            <p:nvPr/>
          </p:nvSpPr>
          <p:spPr>
            <a:xfrm>
              <a:off x="3375025" y="334168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7" name="Google Shape;1007;p279"/>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3" name="Google Shape;1003;p279"/>
            <p:cNvSpPr/>
            <p:nvPr/>
          </p:nvSpPr>
          <p:spPr>
            <a:xfrm>
              <a:off x="3375025" y="210343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11" name="Google Shape;1011;p279"/>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5" name="Google Shape;1005;p279"/>
            <p:cNvSpPr/>
            <p:nvPr/>
          </p:nvSpPr>
          <p:spPr>
            <a:xfrm>
              <a:off x="3375025" y="4578350"/>
              <a:ext cx="206375" cy="207963"/>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12" name="Google Shape;1012;p279"/>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13" name="Google Shape;1013;p279"/>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14" name="Google Shape;1014;p279"/>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15" name="Google Shape;1015;p279"/>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16" name="Google Shape;1016;p279"/>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17" name="Google Shape;1017;p279"/>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18" name="Google Shape;1018;p279"/>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19" name="Google Shape;1019;p279"/>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3">
    <p:spTree>
      <p:nvGrpSpPr>
        <p:cNvPr id="1" name="Shape 1020"/>
        <p:cNvGrpSpPr/>
        <p:nvPr/>
      </p:nvGrpSpPr>
      <p:grpSpPr>
        <a:xfrm>
          <a:off x="0" y="0"/>
          <a:ext cx="0" cy="0"/>
          <a:chOff x="0" y="0"/>
          <a:chExt cx="0" cy="0"/>
        </a:xfrm>
      </p:grpSpPr>
      <p:pic>
        <p:nvPicPr>
          <p:cNvPr id="1021" name="Google Shape;1021;p28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22" name="Google Shape;1022;p28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3" name="Google Shape;1023;p28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24" name="Google Shape;1024;p280"/>
          <p:cNvGrpSpPr/>
          <p:nvPr/>
        </p:nvGrpSpPr>
        <p:grpSpPr>
          <a:xfrm>
            <a:off x="1060707" y="857568"/>
            <a:ext cx="3060700" cy="3921125"/>
            <a:chOff x="520700" y="865188"/>
            <a:chExt cx="3060700" cy="3921125"/>
          </a:xfrm>
        </p:grpSpPr>
        <p:cxnSp>
          <p:nvCxnSpPr>
            <p:cNvPr id="1025" name="Google Shape;1025;p280"/>
            <p:cNvCxnSpPr>
              <a:stCxn id="1026" idx="6"/>
              <a:endCxn id="1027" idx="2"/>
            </p:cNvCxnSpPr>
            <p:nvPr/>
          </p:nvCxnSpPr>
          <p:spPr>
            <a:xfrm rot="10800000" flipH="1">
              <a:off x="2484438" y="9690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28" name="Google Shape;1028;p280"/>
            <p:cNvCxnSpPr>
              <a:stCxn id="1026" idx="6"/>
              <a:endCxn id="1029" idx="2"/>
            </p:cNvCxnSpPr>
            <p:nvPr/>
          </p:nvCxnSpPr>
          <p:spPr>
            <a:xfrm rot="10800000" flipH="1">
              <a:off x="2484438" y="15882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30" name="Google Shape;1030;p280"/>
            <p:cNvCxnSpPr>
              <a:stCxn id="1026" idx="6"/>
              <a:endCxn id="1031" idx="2"/>
            </p:cNvCxnSpPr>
            <p:nvPr/>
          </p:nvCxnSpPr>
          <p:spPr>
            <a:xfrm rot="10800000" flipH="1">
              <a:off x="2484438" y="2206551"/>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32" name="Google Shape;1032;p280"/>
            <p:cNvCxnSpPr>
              <a:stCxn id="1026" idx="6"/>
              <a:endCxn id="1033" idx="2"/>
            </p:cNvCxnSpPr>
            <p:nvPr/>
          </p:nvCxnSpPr>
          <p:spPr>
            <a:xfrm>
              <a:off x="2484438" y="28257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34" name="Google Shape;1034;p280"/>
            <p:cNvCxnSpPr>
              <a:stCxn id="1026" idx="6"/>
              <a:endCxn id="1035" idx="2"/>
            </p:cNvCxnSpPr>
            <p:nvPr/>
          </p:nvCxnSpPr>
          <p:spPr>
            <a:xfrm>
              <a:off x="2484438" y="28257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36" name="Google Shape;1036;p280"/>
            <p:cNvCxnSpPr>
              <a:stCxn id="1026" idx="6"/>
              <a:endCxn id="1037" idx="2"/>
            </p:cNvCxnSpPr>
            <p:nvPr/>
          </p:nvCxnSpPr>
          <p:spPr>
            <a:xfrm>
              <a:off x="2484438" y="2825750"/>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38" name="Google Shape;1038;p280"/>
            <p:cNvCxnSpPr>
              <a:endCxn id="1039"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26" name="Google Shape;1026;p280"/>
            <p:cNvSpPr/>
            <p:nvPr/>
          </p:nvSpPr>
          <p:spPr>
            <a:xfrm>
              <a:off x="520700" y="1843088"/>
              <a:ext cx="1963738" cy="1965325"/>
            </a:xfrm>
            <a:prstGeom prst="ellipse">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27" name="Google Shape;1027;p280"/>
            <p:cNvSpPr/>
            <p:nvPr/>
          </p:nvSpPr>
          <p:spPr>
            <a:xfrm>
              <a:off x="3375025" y="865188"/>
              <a:ext cx="206375" cy="207962"/>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29" name="Google Shape;1029;p280"/>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7" name="Google Shape;1037;p280"/>
            <p:cNvSpPr/>
            <p:nvPr/>
          </p:nvSpPr>
          <p:spPr>
            <a:xfrm>
              <a:off x="3375025" y="334168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5" name="Google Shape;1035;p280"/>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1" name="Google Shape;1031;p280"/>
            <p:cNvSpPr/>
            <p:nvPr/>
          </p:nvSpPr>
          <p:spPr>
            <a:xfrm>
              <a:off x="3375025" y="210343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9" name="Google Shape;1039;p280"/>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3" name="Google Shape;1033;p280"/>
            <p:cNvSpPr/>
            <p:nvPr/>
          </p:nvSpPr>
          <p:spPr>
            <a:xfrm>
              <a:off x="3375025" y="4578350"/>
              <a:ext cx="206375" cy="207963"/>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40" name="Google Shape;1040;p280"/>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1" name="Google Shape;1041;p280"/>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2" name="Google Shape;1042;p280"/>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3" name="Google Shape;1043;p280"/>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4" name="Google Shape;1044;p280"/>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5" name="Google Shape;1045;p280"/>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6" name="Google Shape;1046;p280"/>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7" name="Google Shape;1047;p280"/>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4">
    <p:spTree>
      <p:nvGrpSpPr>
        <p:cNvPr id="1" name="Shape 1048"/>
        <p:cNvGrpSpPr/>
        <p:nvPr/>
      </p:nvGrpSpPr>
      <p:grpSpPr>
        <a:xfrm>
          <a:off x="0" y="0"/>
          <a:ext cx="0" cy="0"/>
          <a:chOff x="0" y="0"/>
          <a:chExt cx="0" cy="0"/>
        </a:xfrm>
      </p:grpSpPr>
      <p:pic>
        <p:nvPicPr>
          <p:cNvPr id="1049" name="Google Shape;1049;p28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50" name="Google Shape;1050;p28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1" name="Google Shape;1051;p28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52" name="Google Shape;1052;p281"/>
          <p:cNvGrpSpPr/>
          <p:nvPr/>
        </p:nvGrpSpPr>
        <p:grpSpPr>
          <a:xfrm>
            <a:off x="1060707" y="857568"/>
            <a:ext cx="3060700" cy="3921125"/>
            <a:chOff x="520700" y="865188"/>
            <a:chExt cx="3060700" cy="3921125"/>
          </a:xfrm>
        </p:grpSpPr>
        <p:cxnSp>
          <p:nvCxnSpPr>
            <p:cNvPr id="1053" name="Google Shape;1053;p281"/>
            <p:cNvCxnSpPr>
              <a:stCxn id="1054" idx="6"/>
              <a:endCxn id="1055" idx="2"/>
            </p:cNvCxnSpPr>
            <p:nvPr/>
          </p:nvCxnSpPr>
          <p:spPr>
            <a:xfrm rot="10800000" flipH="1">
              <a:off x="2484438" y="9690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56" name="Google Shape;1056;p281"/>
            <p:cNvCxnSpPr>
              <a:stCxn id="1054" idx="6"/>
              <a:endCxn id="1057" idx="2"/>
            </p:cNvCxnSpPr>
            <p:nvPr/>
          </p:nvCxnSpPr>
          <p:spPr>
            <a:xfrm rot="10800000" flipH="1">
              <a:off x="2484438" y="15882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58" name="Google Shape;1058;p281"/>
            <p:cNvCxnSpPr>
              <a:stCxn id="1054" idx="6"/>
              <a:endCxn id="1059" idx="2"/>
            </p:cNvCxnSpPr>
            <p:nvPr/>
          </p:nvCxnSpPr>
          <p:spPr>
            <a:xfrm rot="10800000" flipH="1">
              <a:off x="2484438" y="2206551"/>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60" name="Google Shape;1060;p281"/>
            <p:cNvCxnSpPr>
              <a:stCxn id="1054" idx="6"/>
              <a:endCxn id="1061" idx="2"/>
            </p:cNvCxnSpPr>
            <p:nvPr/>
          </p:nvCxnSpPr>
          <p:spPr>
            <a:xfrm>
              <a:off x="2484438" y="28257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62" name="Google Shape;1062;p281"/>
            <p:cNvCxnSpPr>
              <a:stCxn id="1054" idx="6"/>
              <a:endCxn id="1063" idx="2"/>
            </p:cNvCxnSpPr>
            <p:nvPr/>
          </p:nvCxnSpPr>
          <p:spPr>
            <a:xfrm>
              <a:off x="2484438" y="28257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64" name="Google Shape;1064;p281"/>
            <p:cNvCxnSpPr>
              <a:stCxn id="1054" idx="6"/>
              <a:endCxn id="1065" idx="2"/>
            </p:cNvCxnSpPr>
            <p:nvPr/>
          </p:nvCxnSpPr>
          <p:spPr>
            <a:xfrm>
              <a:off x="2484438" y="2825750"/>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66" name="Google Shape;1066;p281"/>
            <p:cNvCxnSpPr>
              <a:endCxn id="1067"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54" name="Google Shape;1054;p281"/>
            <p:cNvSpPr/>
            <p:nvPr/>
          </p:nvSpPr>
          <p:spPr>
            <a:xfrm>
              <a:off x="520700" y="1843088"/>
              <a:ext cx="1963738" cy="1965325"/>
            </a:xfrm>
            <a:prstGeom prst="ellipse">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55" name="Google Shape;1055;p281"/>
            <p:cNvSpPr/>
            <p:nvPr/>
          </p:nvSpPr>
          <p:spPr>
            <a:xfrm>
              <a:off x="3375025" y="865188"/>
              <a:ext cx="206375" cy="207962"/>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57" name="Google Shape;1057;p281"/>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5" name="Google Shape;1065;p281"/>
            <p:cNvSpPr/>
            <p:nvPr/>
          </p:nvSpPr>
          <p:spPr>
            <a:xfrm>
              <a:off x="3375025" y="334168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3" name="Google Shape;1063;p281"/>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59" name="Google Shape;1059;p281"/>
            <p:cNvSpPr/>
            <p:nvPr/>
          </p:nvSpPr>
          <p:spPr>
            <a:xfrm>
              <a:off x="3375025" y="210343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7" name="Google Shape;1067;p281"/>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1" name="Google Shape;1061;p281"/>
            <p:cNvSpPr/>
            <p:nvPr/>
          </p:nvSpPr>
          <p:spPr>
            <a:xfrm>
              <a:off x="3375025" y="4578350"/>
              <a:ext cx="206375" cy="207963"/>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68" name="Google Shape;1068;p281"/>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69" name="Google Shape;1069;p281"/>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70" name="Google Shape;1070;p281"/>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71" name="Google Shape;1071;p281"/>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72" name="Google Shape;1072;p281"/>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73" name="Google Shape;1073;p281"/>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74" name="Google Shape;1074;p281"/>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75" name="Google Shape;1075;p281"/>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5">
    <p:spTree>
      <p:nvGrpSpPr>
        <p:cNvPr id="1" name="Shape 1076"/>
        <p:cNvGrpSpPr/>
        <p:nvPr/>
      </p:nvGrpSpPr>
      <p:grpSpPr>
        <a:xfrm>
          <a:off x="0" y="0"/>
          <a:ext cx="0" cy="0"/>
          <a:chOff x="0" y="0"/>
          <a:chExt cx="0" cy="0"/>
        </a:xfrm>
      </p:grpSpPr>
      <p:pic>
        <p:nvPicPr>
          <p:cNvPr id="1077" name="Google Shape;1077;p28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78" name="Google Shape;1078;p28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79" name="Google Shape;1079;p28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80" name="Google Shape;1080;p282"/>
          <p:cNvGrpSpPr/>
          <p:nvPr/>
        </p:nvGrpSpPr>
        <p:grpSpPr>
          <a:xfrm>
            <a:off x="2441263" y="1060409"/>
            <a:ext cx="4259386" cy="3399177"/>
            <a:chOff x="2441263" y="1068029"/>
            <a:chExt cx="4259386" cy="3399177"/>
          </a:xfrm>
        </p:grpSpPr>
        <p:pic>
          <p:nvPicPr>
            <p:cNvPr id="1081" name="Google Shape;1081;p282" descr="Icon&#10;&#10;Description automatically generated"/>
            <p:cNvPicPr preferRelativeResize="0"/>
            <p:nvPr/>
          </p:nvPicPr>
          <p:blipFill rotWithShape="1">
            <a:blip r:embed="rId3">
              <a:alphaModFix/>
            </a:blip>
            <a:srcRect/>
            <a:stretch/>
          </p:blipFill>
          <p:spPr>
            <a:xfrm>
              <a:off x="2625376" y="1068029"/>
              <a:ext cx="3885072" cy="3371043"/>
            </a:xfrm>
            <a:prstGeom prst="rect">
              <a:avLst/>
            </a:prstGeom>
            <a:noFill/>
            <a:ln>
              <a:noFill/>
            </a:ln>
          </p:spPr>
        </p:pic>
        <p:grpSp>
          <p:nvGrpSpPr>
            <p:cNvPr id="1082" name="Google Shape;1082;p282"/>
            <p:cNvGrpSpPr/>
            <p:nvPr/>
          </p:nvGrpSpPr>
          <p:grpSpPr>
            <a:xfrm>
              <a:off x="2441263" y="1089939"/>
              <a:ext cx="4259386" cy="3377267"/>
              <a:chOff x="2441263" y="1089939"/>
              <a:chExt cx="4259386" cy="3377267"/>
            </a:xfrm>
          </p:grpSpPr>
          <p:sp>
            <p:nvSpPr>
              <p:cNvPr id="1083" name="Google Shape;1083;p282"/>
              <p:cNvSpPr/>
              <p:nvPr/>
            </p:nvSpPr>
            <p:spPr>
              <a:xfrm>
                <a:off x="6618723" y="2315344"/>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84" name="Google Shape;1084;p282"/>
              <p:cNvSpPr/>
              <p:nvPr/>
            </p:nvSpPr>
            <p:spPr>
              <a:xfrm>
                <a:off x="6426200" y="3567533"/>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85" name="Google Shape;1085;p282"/>
              <p:cNvSpPr/>
              <p:nvPr/>
            </p:nvSpPr>
            <p:spPr>
              <a:xfrm>
                <a:off x="5448688" y="4385279"/>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86" name="Google Shape;1086;p282"/>
              <p:cNvSpPr/>
              <p:nvPr/>
            </p:nvSpPr>
            <p:spPr>
              <a:xfrm>
                <a:off x="6444214" y="1089939"/>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87" name="Google Shape;1087;p282"/>
              <p:cNvSpPr/>
              <p:nvPr/>
            </p:nvSpPr>
            <p:spPr>
              <a:xfrm>
                <a:off x="2441263" y="2315345"/>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88" name="Google Shape;1088;p282"/>
              <p:cNvSpPr/>
              <p:nvPr/>
            </p:nvSpPr>
            <p:spPr>
              <a:xfrm>
                <a:off x="2619761" y="3574306"/>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89" name="Google Shape;1089;p282"/>
              <p:cNvSpPr/>
              <p:nvPr/>
            </p:nvSpPr>
            <p:spPr>
              <a:xfrm>
                <a:off x="3592732" y="4385280"/>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90" name="Google Shape;1090;p282"/>
              <p:cNvSpPr/>
              <p:nvPr/>
            </p:nvSpPr>
            <p:spPr>
              <a:xfrm>
                <a:off x="2619761" y="1096713"/>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091" name="Google Shape;1091;p282"/>
            <p:cNvGrpSpPr/>
            <p:nvPr/>
          </p:nvGrpSpPr>
          <p:grpSpPr>
            <a:xfrm>
              <a:off x="3551613" y="1402488"/>
              <a:ext cx="2053983" cy="2053983"/>
              <a:chOff x="3766548" y="1602249"/>
              <a:chExt cx="2053983" cy="2053983"/>
            </a:xfrm>
          </p:grpSpPr>
          <p:sp>
            <p:nvSpPr>
              <p:cNvPr id="1092" name="Google Shape;1092;p282"/>
              <p:cNvSpPr/>
              <p:nvPr/>
            </p:nvSpPr>
            <p:spPr>
              <a:xfrm>
                <a:off x="3766548" y="1602249"/>
                <a:ext cx="2053983" cy="2053983"/>
              </a:xfrm>
              <a:prstGeom prst="ellipse">
                <a:avLst/>
              </a:prstGeom>
              <a:solidFill>
                <a:srgbClr val="F2F2F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93" name="Google Shape;1093;p282"/>
              <p:cNvSpPr/>
              <p:nvPr/>
            </p:nvSpPr>
            <p:spPr>
              <a:xfrm>
                <a:off x="3820905" y="1656606"/>
                <a:ext cx="1945269" cy="1945269"/>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094" name="Google Shape;1094;p282"/>
          <p:cNvSpPr txBox="1">
            <a:spLocks noGrp="1"/>
          </p:cNvSpPr>
          <p:nvPr>
            <p:ph type="body" idx="1"/>
          </p:nvPr>
        </p:nvSpPr>
        <p:spPr>
          <a:xfrm>
            <a:off x="3719246" y="226441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95" name="Google Shape;1095;p282"/>
          <p:cNvSpPr txBox="1">
            <a:spLocks noGrp="1"/>
          </p:cNvSpPr>
          <p:nvPr>
            <p:ph type="body" idx="2"/>
          </p:nvPr>
        </p:nvSpPr>
        <p:spPr>
          <a:xfrm>
            <a:off x="817135" y="96110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96" name="Google Shape;1096;p282"/>
          <p:cNvSpPr txBox="1">
            <a:spLocks noGrp="1"/>
          </p:cNvSpPr>
          <p:nvPr>
            <p:ph type="body" idx="3"/>
          </p:nvPr>
        </p:nvSpPr>
        <p:spPr>
          <a:xfrm>
            <a:off x="633920" y="218861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97" name="Google Shape;1097;p282"/>
          <p:cNvSpPr txBox="1">
            <a:spLocks noGrp="1"/>
          </p:cNvSpPr>
          <p:nvPr>
            <p:ph type="body" idx="4"/>
          </p:nvPr>
        </p:nvSpPr>
        <p:spPr>
          <a:xfrm>
            <a:off x="803908" y="34488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98" name="Google Shape;1098;p282"/>
          <p:cNvSpPr txBox="1">
            <a:spLocks noGrp="1"/>
          </p:cNvSpPr>
          <p:nvPr>
            <p:ph type="body" idx="5"/>
          </p:nvPr>
        </p:nvSpPr>
        <p:spPr>
          <a:xfrm>
            <a:off x="1798245" y="42585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99" name="Google Shape;1099;p282"/>
          <p:cNvSpPr txBox="1">
            <a:spLocks noGrp="1"/>
          </p:cNvSpPr>
          <p:nvPr>
            <p:ph type="body" idx="6"/>
          </p:nvPr>
        </p:nvSpPr>
        <p:spPr>
          <a:xfrm>
            <a:off x="6615516" y="96110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00" name="Google Shape;1100;p282"/>
          <p:cNvSpPr txBox="1">
            <a:spLocks noGrp="1"/>
          </p:cNvSpPr>
          <p:nvPr>
            <p:ph type="body" idx="7"/>
          </p:nvPr>
        </p:nvSpPr>
        <p:spPr>
          <a:xfrm>
            <a:off x="6787154" y="218861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01" name="Google Shape;1101;p282"/>
          <p:cNvSpPr txBox="1">
            <a:spLocks noGrp="1"/>
          </p:cNvSpPr>
          <p:nvPr>
            <p:ph type="body" idx="8"/>
          </p:nvPr>
        </p:nvSpPr>
        <p:spPr>
          <a:xfrm>
            <a:off x="6602289" y="34488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02" name="Google Shape;1102;p282"/>
          <p:cNvSpPr txBox="1">
            <a:spLocks noGrp="1"/>
          </p:cNvSpPr>
          <p:nvPr>
            <p:ph type="body" idx="9"/>
          </p:nvPr>
        </p:nvSpPr>
        <p:spPr>
          <a:xfrm>
            <a:off x="5584940" y="42585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1_Title and Content">
  <p:cSld name="Objectives 2">
    <p:spTree>
      <p:nvGrpSpPr>
        <p:cNvPr id="1" name="Shape 47"/>
        <p:cNvGrpSpPr/>
        <p:nvPr/>
      </p:nvGrpSpPr>
      <p:grpSpPr>
        <a:xfrm>
          <a:off x="0" y="0"/>
          <a:ext cx="0" cy="0"/>
          <a:chOff x="0" y="0"/>
          <a:chExt cx="0" cy="0"/>
        </a:xfrm>
      </p:grpSpPr>
      <p:pic>
        <p:nvPicPr>
          <p:cNvPr id="48" name="Google Shape;48;p220"/>
          <p:cNvPicPr preferRelativeResize="0"/>
          <p:nvPr/>
        </p:nvPicPr>
        <p:blipFill rotWithShape="1">
          <a:blip r:embed="rId2">
            <a:alphaModFix/>
          </a:blip>
          <a:srcRect l="16976" t="14937" r="19508" b="5408"/>
          <a:stretch/>
        </p:blipFill>
        <p:spPr>
          <a:xfrm>
            <a:off x="6412523" y="0"/>
            <a:ext cx="2731477" cy="5143500"/>
          </a:xfrm>
          <a:prstGeom prst="rect">
            <a:avLst/>
          </a:prstGeom>
          <a:noFill/>
          <a:ln>
            <a:noFill/>
          </a:ln>
        </p:spPr>
      </p:pic>
      <p:pic>
        <p:nvPicPr>
          <p:cNvPr id="49" name="Google Shape;49;p220"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50" name="Google Shape;50;p220"/>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1" name="Google Shape;51;p220"/>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2" name="Google Shape;52;p22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3" name="Google Shape;53;p22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6">
    <p:spTree>
      <p:nvGrpSpPr>
        <p:cNvPr id="1" name="Shape 1103"/>
        <p:cNvGrpSpPr/>
        <p:nvPr/>
      </p:nvGrpSpPr>
      <p:grpSpPr>
        <a:xfrm>
          <a:off x="0" y="0"/>
          <a:ext cx="0" cy="0"/>
          <a:chOff x="0" y="0"/>
          <a:chExt cx="0" cy="0"/>
        </a:xfrm>
      </p:grpSpPr>
      <p:pic>
        <p:nvPicPr>
          <p:cNvPr id="1104" name="Google Shape;1104;p28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105" name="Google Shape;1105;p28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6" name="Google Shape;1106;p28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07" name="Google Shape;1107;p283"/>
          <p:cNvGrpSpPr/>
          <p:nvPr/>
        </p:nvGrpSpPr>
        <p:grpSpPr>
          <a:xfrm>
            <a:off x="1941529" y="1105301"/>
            <a:ext cx="5260942" cy="3388546"/>
            <a:chOff x="1941529" y="1120931"/>
            <a:chExt cx="5260942" cy="3388546"/>
          </a:xfrm>
        </p:grpSpPr>
        <p:sp>
          <p:nvSpPr>
            <p:cNvPr id="1108" name="Google Shape;1108;p283" descr="A picture containing icon&#10;&#10;Description automatically generated"/>
            <p:cNvSpPr/>
            <p:nvPr/>
          </p:nvSpPr>
          <p:spPr>
            <a:xfrm>
              <a:off x="1941529" y="1120931"/>
              <a:ext cx="5260942" cy="3388546"/>
            </a:xfrm>
            <a:prstGeom prst="rect">
              <a:avLst/>
            </a:prstGeom>
            <a:solidFill>
              <a:srgbClr val="FFFFFF"/>
            </a:solidFill>
            <a:ln>
              <a:noFill/>
            </a:ln>
            <a:effectLst>
              <a:outerShdw blurRad="50800" dist="38100" dir="2700000" algn="tl" rotWithShape="0">
                <a:srgbClr val="000000">
                  <a:alpha val="40000"/>
                </a:srgbClr>
              </a:outerShdw>
            </a:effectLst>
          </p:spPr>
        </p:sp>
        <p:sp>
          <p:nvSpPr>
            <p:cNvPr id="1109" name="Google Shape;1109;p283"/>
            <p:cNvSpPr txBox="1"/>
            <p:nvPr/>
          </p:nvSpPr>
          <p:spPr>
            <a:xfrm>
              <a:off x="2881078" y="132388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1</a:t>
              </a:r>
              <a:endParaRPr/>
            </a:p>
          </p:txBody>
        </p:sp>
        <p:sp>
          <p:nvSpPr>
            <p:cNvPr id="1110" name="Google Shape;1110;p283"/>
            <p:cNvSpPr txBox="1"/>
            <p:nvPr/>
          </p:nvSpPr>
          <p:spPr>
            <a:xfrm>
              <a:off x="2121488" y="216415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3</a:t>
              </a:r>
              <a:endParaRPr/>
            </a:p>
          </p:txBody>
        </p:sp>
        <p:sp>
          <p:nvSpPr>
            <p:cNvPr id="1111" name="Google Shape;1111;p283"/>
            <p:cNvSpPr txBox="1"/>
            <p:nvPr/>
          </p:nvSpPr>
          <p:spPr>
            <a:xfrm>
              <a:off x="2121487" y="310981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5</a:t>
              </a:r>
              <a:endParaRPr/>
            </a:p>
          </p:txBody>
        </p:sp>
        <p:sp>
          <p:nvSpPr>
            <p:cNvPr id="1112" name="Google Shape;1112;p283"/>
            <p:cNvSpPr txBox="1"/>
            <p:nvPr/>
          </p:nvSpPr>
          <p:spPr>
            <a:xfrm>
              <a:off x="2881078"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7</a:t>
              </a:r>
              <a:endParaRPr/>
            </a:p>
          </p:txBody>
        </p:sp>
        <p:sp>
          <p:nvSpPr>
            <p:cNvPr id="1113" name="Google Shape;1113;p283"/>
            <p:cNvSpPr txBox="1"/>
            <p:nvPr/>
          </p:nvSpPr>
          <p:spPr>
            <a:xfrm>
              <a:off x="5885786"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8</a:t>
              </a:r>
              <a:endParaRPr/>
            </a:p>
          </p:txBody>
        </p:sp>
        <p:sp>
          <p:nvSpPr>
            <p:cNvPr id="1114" name="Google Shape;1114;p283"/>
            <p:cNvSpPr txBox="1"/>
            <p:nvPr/>
          </p:nvSpPr>
          <p:spPr>
            <a:xfrm>
              <a:off x="6646571" y="311699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6</a:t>
              </a:r>
              <a:endParaRPr/>
            </a:p>
          </p:txBody>
        </p:sp>
        <p:sp>
          <p:nvSpPr>
            <p:cNvPr id="1115" name="Google Shape;1115;p283"/>
            <p:cNvSpPr txBox="1"/>
            <p:nvPr/>
          </p:nvSpPr>
          <p:spPr>
            <a:xfrm>
              <a:off x="6649241" y="2139182"/>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4</a:t>
              </a:r>
              <a:endParaRPr/>
            </a:p>
          </p:txBody>
        </p:sp>
        <p:sp>
          <p:nvSpPr>
            <p:cNvPr id="1116" name="Google Shape;1116;p283"/>
            <p:cNvSpPr txBox="1"/>
            <p:nvPr/>
          </p:nvSpPr>
          <p:spPr>
            <a:xfrm>
              <a:off x="5885785" y="1321265"/>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2</a:t>
              </a:r>
              <a:endParaRPr/>
            </a:p>
          </p:txBody>
        </p:sp>
      </p:grpSp>
      <p:sp>
        <p:nvSpPr>
          <p:cNvPr id="1117" name="Google Shape;1117;p283"/>
          <p:cNvSpPr txBox="1">
            <a:spLocks noGrp="1"/>
          </p:cNvSpPr>
          <p:nvPr>
            <p:ph type="body" idx="1"/>
          </p:nvPr>
        </p:nvSpPr>
        <p:spPr>
          <a:xfrm>
            <a:off x="89551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18" name="Google Shape;1118;p283"/>
          <p:cNvSpPr txBox="1">
            <a:spLocks noGrp="1"/>
          </p:cNvSpPr>
          <p:nvPr>
            <p:ph type="body" idx="2"/>
          </p:nvPr>
        </p:nvSpPr>
        <p:spPr>
          <a:xfrm>
            <a:off x="135731"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19" name="Google Shape;1119;p283"/>
          <p:cNvSpPr txBox="1">
            <a:spLocks noGrp="1"/>
          </p:cNvSpPr>
          <p:nvPr>
            <p:ph type="body" idx="3"/>
          </p:nvPr>
        </p:nvSpPr>
        <p:spPr>
          <a:xfrm>
            <a:off x="135731"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20" name="Google Shape;1120;p283"/>
          <p:cNvSpPr txBox="1">
            <a:spLocks noGrp="1"/>
          </p:cNvSpPr>
          <p:nvPr>
            <p:ph type="body" idx="4"/>
          </p:nvPr>
        </p:nvSpPr>
        <p:spPr>
          <a:xfrm>
            <a:off x="89551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21" name="Google Shape;1121;p283"/>
          <p:cNvSpPr txBox="1">
            <a:spLocks noGrp="1"/>
          </p:cNvSpPr>
          <p:nvPr>
            <p:ph type="body" idx="5"/>
          </p:nvPr>
        </p:nvSpPr>
        <p:spPr>
          <a:xfrm>
            <a:off x="652505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22" name="Google Shape;1122;p283"/>
          <p:cNvSpPr txBox="1">
            <a:spLocks noGrp="1"/>
          </p:cNvSpPr>
          <p:nvPr>
            <p:ph type="body" idx="6"/>
          </p:nvPr>
        </p:nvSpPr>
        <p:spPr>
          <a:xfrm>
            <a:off x="652505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23" name="Google Shape;1123;p283"/>
          <p:cNvSpPr txBox="1">
            <a:spLocks noGrp="1"/>
          </p:cNvSpPr>
          <p:nvPr>
            <p:ph type="body" idx="7"/>
          </p:nvPr>
        </p:nvSpPr>
        <p:spPr>
          <a:xfrm>
            <a:off x="7294177"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24" name="Google Shape;1124;p283"/>
          <p:cNvSpPr txBox="1">
            <a:spLocks noGrp="1"/>
          </p:cNvSpPr>
          <p:nvPr>
            <p:ph type="body" idx="8"/>
          </p:nvPr>
        </p:nvSpPr>
        <p:spPr>
          <a:xfrm>
            <a:off x="7294177"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25" name="Google Shape;1125;p283"/>
          <p:cNvSpPr txBox="1">
            <a:spLocks noGrp="1"/>
          </p:cNvSpPr>
          <p:nvPr>
            <p:ph type="body" idx="9"/>
          </p:nvPr>
        </p:nvSpPr>
        <p:spPr>
          <a:xfrm>
            <a:off x="3732038" y="2630794"/>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7">
    <p:spTree>
      <p:nvGrpSpPr>
        <p:cNvPr id="1" name="Shape 1126"/>
        <p:cNvGrpSpPr/>
        <p:nvPr/>
      </p:nvGrpSpPr>
      <p:grpSpPr>
        <a:xfrm>
          <a:off x="0" y="0"/>
          <a:ext cx="0" cy="0"/>
          <a:chOff x="0" y="0"/>
          <a:chExt cx="0" cy="0"/>
        </a:xfrm>
      </p:grpSpPr>
      <p:pic>
        <p:nvPicPr>
          <p:cNvPr id="1127" name="Google Shape;1127;p284"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128" name="Google Shape;1128;p28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9" name="Google Shape;1129;p28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30" name="Google Shape;1130;p284"/>
          <p:cNvGrpSpPr/>
          <p:nvPr/>
        </p:nvGrpSpPr>
        <p:grpSpPr>
          <a:xfrm>
            <a:off x="1761518" y="3131028"/>
            <a:ext cx="5620964" cy="646462"/>
            <a:chOff x="881517" y="3131028"/>
            <a:chExt cx="5620964" cy="646462"/>
          </a:xfrm>
        </p:grpSpPr>
        <p:grpSp>
          <p:nvGrpSpPr>
            <p:cNvPr id="1131" name="Google Shape;1131;p284"/>
            <p:cNvGrpSpPr/>
            <p:nvPr/>
          </p:nvGrpSpPr>
          <p:grpSpPr>
            <a:xfrm>
              <a:off x="881517" y="3131028"/>
              <a:ext cx="397892" cy="646462"/>
              <a:chOff x="1400864" y="1624076"/>
              <a:chExt cx="560368" cy="910439"/>
            </a:xfrm>
          </p:grpSpPr>
          <p:grpSp>
            <p:nvGrpSpPr>
              <p:cNvPr id="1132" name="Google Shape;1132;p284"/>
              <p:cNvGrpSpPr/>
              <p:nvPr/>
            </p:nvGrpSpPr>
            <p:grpSpPr>
              <a:xfrm>
                <a:off x="1400864" y="1624076"/>
                <a:ext cx="560368" cy="825149"/>
                <a:chOff x="1342876" y="1647676"/>
                <a:chExt cx="560368" cy="825149"/>
              </a:xfrm>
            </p:grpSpPr>
            <p:sp>
              <p:nvSpPr>
                <p:cNvPr id="1133" name="Google Shape;1133;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34" name="Google Shape;1134;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35" name="Google Shape;1135;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36" name="Google Shape;1136;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37" name="Google Shape;1137;p284"/>
            <p:cNvGrpSpPr/>
            <p:nvPr/>
          </p:nvGrpSpPr>
          <p:grpSpPr>
            <a:xfrm>
              <a:off x="2622541" y="3131028"/>
              <a:ext cx="397892" cy="646462"/>
              <a:chOff x="1400864" y="1624076"/>
              <a:chExt cx="560368" cy="910439"/>
            </a:xfrm>
          </p:grpSpPr>
          <p:grpSp>
            <p:nvGrpSpPr>
              <p:cNvPr id="1138" name="Google Shape;1138;p284"/>
              <p:cNvGrpSpPr/>
              <p:nvPr/>
            </p:nvGrpSpPr>
            <p:grpSpPr>
              <a:xfrm>
                <a:off x="1400864" y="1624076"/>
                <a:ext cx="560368" cy="825149"/>
                <a:chOff x="1342876" y="1647676"/>
                <a:chExt cx="560368" cy="825149"/>
              </a:xfrm>
            </p:grpSpPr>
            <p:sp>
              <p:nvSpPr>
                <p:cNvPr id="1139" name="Google Shape;1139;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40" name="Google Shape;1140;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41" name="Google Shape;1141;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42" name="Google Shape;1142;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43" name="Google Shape;1143;p284"/>
            <p:cNvGrpSpPr/>
            <p:nvPr/>
          </p:nvGrpSpPr>
          <p:grpSpPr>
            <a:xfrm>
              <a:off x="4363565" y="3131028"/>
              <a:ext cx="397892" cy="646462"/>
              <a:chOff x="1400864" y="1624076"/>
              <a:chExt cx="560368" cy="910439"/>
            </a:xfrm>
          </p:grpSpPr>
          <p:grpSp>
            <p:nvGrpSpPr>
              <p:cNvPr id="1144" name="Google Shape;1144;p284"/>
              <p:cNvGrpSpPr/>
              <p:nvPr/>
            </p:nvGrpSpPr>
            <p:grpSpPr>
              <a:xfrm>
                <a:off x="1400864" y="1624076"/>
                <a:ext cx="560368" cy="825149"/>
                <a:chOff x="1342876" y="1647676"/>
                <a:chExt cx="560368" cy="825149"/>
              </a:xfrm>
            </p:grpSpPr>
            <p:sp>
              <p:nvSpPr>
                <p:cNvPr id="1145" name="Google Shape;1145;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46" name="Google Shape;1146;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47" name="Google Shape;1147;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48" name="Google Shape;1148;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49" name="Google Shape;1149;p284"/>
            <p:cNvGrpSpPr/>
            <p:nvPr/>
          </p:nvGrpSpPr>
          <p:grpSpPr>
            <a:xfrm>
              <a:off x="6104589" y="3131028"/>
              <a:ext cx="397892" cy="646462"/>
              <a:chOff x="1400864" y="1624076"/>
              <a:chExt cx="560368" cy="910439"/>
            </a:xfrm>
          </p:grpSpPr>
          <p:grpSp>
            <p:nvGrpSpPr>
              <p:cNvPr id="1150" name="Google Shape;1150;p284"/>
              <p:cNvGrpSpPr/>
              <p:nvPr/>
            </p:nvGrpSpPr>
            <p:grpSpPr>
              <a:xfrm>
                <a:off x="1400864" y="1624076"/>
                <a:ext cx="560368" cy="825149"/>
                <a:chOff x="1342876" y="1647676"/>
                <a:chExt cx="560368" cy="825149"/>
              </a:xfrm>
            </p:grpSpPr>
            <p:sp>
              <p:nvSpPr>
                <p:cNvPr id="1151" name="Google Shape;1151;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52" name="Google Shape;1152;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53" name="Google Shape;1153;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54" name="Google Shape;1154;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155" name="Google Shape;1155;p284"/>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56" name="Google Shape;1156;p284"/>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57" name="Google Shape;1157;p284"/>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58" name="Google Shape;1158;p284"/>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grpSp>
        <p:nvGrpSpPr>
          <p:cNvPr id="1159" name="Google Shape;1159;p284"/>
          <p:cNvGrpSpPr/>
          <p:nvPr/>
        </p:nvGrpSpPr>
        <p:grpSpPr>
          <a:xfrm>
            <a:off x="881517" y="1424144"/>
            <a:ext cx="7361989" cy="646462"/>
            <a:chOff x="881517" y="2219381"/>
            <a:chExt cx="7361989" cy="646462"/>
          </a:xfrm>
        </p:grpSpPr>
        <p:grpSp>
          <p:nvGrpSpPr>
            <p:cNvPr id="1160" name="Google Shape;1160;p284"/>
            <p:cNvGrpSpPr/>
            <p:nvPr/>
          </p:nvGrpSpPr>
          <p:grpSpPr>
            <a:xfrm>
              <a:off x="881517" y="2219381"/>
              <a:ext cx="397892" cy="646462"/>
              <a:chOff x="1400864" y="1624076"/>
              <a:chExt cx="560368" cy="910439"/>
            </a:xfrm>
          </p:grpSpPr>
          <p:grpSp>
            <p:nvGrpSpPr>
              <p:cNvPr id="1161" name="Google Shape;1161;p284"/>
              <p:cNvGrpSpPr/>
              <p:nvPr/>
            </p:nvGrpSpPr>
            <p:grpSpPr>
              <a:xfrm>
                <a:off x="1400864" y="1624076"/>
                <a:ext cx="560368" cy="825149"/>
                <a:chOff x="1342876" y="1647676"/>
                <a:chExt cx="560368" cy="825149"/>
              </a:xfrm>
            </p:grpSpPr>
            <p:sp>
              <p:nvSpPr>
                <p:cNvPr id="1162" name="Google Shape;1162;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63" name="Google Shape;1163;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64" name="Google Shape;1164;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65" name="Google Shape;1165;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66" name="Google Shape;1166;p284"/>
            <p:cNvGrpSpPr/>
            <p:nvPr/>
          </p:nvGrpSpPr>
          <p:grpSpPr>
            <a:xfrm>
              <a:off x="2622541" y="2219381"/>
              <a:ext cx="397892" cy="646462"/>
              <a:chOff x="1400864" y="1624076"/>
              <a:chExt cx="560368" cy="910439"/>
            </a:xfrm>
          </p:grpSpPr>
          <p:grpSp>
            <p:nvGrpSpPr>
              <p:cNvPr id="1167" name="Google Shape;1167;p284"/>
              <p:cNvGrpSpPr/>
              <p:nvPr/>
            </p:nvGrpSpPr>
            <p:grpSpPr>
              <a:xfrm>
                <a:off x="1400864" y="1624076"/>
                <a:ext cx="560368" cy="825149"/>
                <a:chOff x="1342876" y="1647676"/>
                <a:chExt cx="560368" cy="825149"/>
              </a:xfrm>
            </p:grpSpPr>
            <p:sp>
              <p:nvSpPr>
                <p:cNvPr id="1168" name="Google Shape;1168;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69" name="Google Shape;1169;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70" name="Google Shape;1170;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71" name="Google Shape;1171;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72" name="Google Shape;1172;p284"/>
            <p:cNvGrpSpPr/>
            <p:nvPr/>
          </p:nvGrpSpPr>
          <p:grpSpPr>
            <a:xfrm>
              <a:off x="4363565" y="2219381"/>
              <a:ext cx="397892" cy="646462"/>
              <a:chOff x="1400864" y="1624076"/>
              <a:chExt cx="560368" cy="910439"/>
            </a:xfrm>
          </p:grpSpPr>
          <p:grpSp>
            <p:nvGrpSpPr>
              <p:cNvPr id="1173" name="Google Shape;1173;p284"/>
              <p:cNvGrpSpPr/>
              <p:nvPr/>
            </p:nvGrpSpPr>
            <p:grpSpPr>
              <a:xfrm>
                <a:off x="1400864" y="1624076"/>
                <a:ext cx="560368" cy="825149"/>
                <a:chOff x="1342876" y="1647676"/>
                <a:chExt cx="560368" cy="825149"/>
              </a:xfrm>
            </p:grpSpPr>
            <p:sp>
              <p:nvSpPr>
                <p:cNvPr id="1174" name="Google Shape;1174;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75" name="Google Shape;1175;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76" name="Google Shape;1176;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77" name="Google Shape;1177;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78" name="Google Shape;1178;p284"/>
            <p:cNvGrpSpPr/>
            <p:nvPr/>
          </p:nvGrpSpPr>
          <p:grpSpPr>
            <a:xfrm>
              <a:off x="6104589" y="2219381"/>
              <a:ext cx="397892" cy="646462"/>
              <a:chOff x="1400864" y="1624076"/>
              <a:chExt cx="560368" cy="910439"/>
            </a:xfrm>
          </p:grpSpPr>
          <p:grpSp>
            <p:nvGrpSpPr>
              <p:cNvPr id="1179" name="Google Shape;1179;p284"/>
              <p:cNvGrpSpPr/>
              <p:nvPr/>
            </p:nvGrpSpPr>
            <p:grpSpPr>
              <a:xfrm>
                <a:off x="1400864" y="1624076"/>
                <a:ext cx="560368" cy="825149"/>
                <a:chOff x="1342876" y="1647676"/>
                <a:chExt cx="560368" cy="825149"/>
              </a:xfrm>
            </p:grpSpPr>
            <p:sp>
              <p:nvSpPr>
                <p:cNvPr id="1180" name="Google Shape;1180;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81" name="Google Shape;1181;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82" name="Google Shape;1182;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83" name="Google Shape;1183;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84" name="Google Shape;1184;p284"/>
            <p:cNvGrpSpPr/>
            <p:nvPr/>
          </p:nvGrpSpPr>
          <p:grpSpPr>
            <a:xfrm>
              <a:off x="7845614" y="2219381"/>
              <a:ext cx="397892" cy="646462"/>
              <a:chOff x="1400864" y="1624076"/>
              <a:chExt cx="560368" cy="910439"/>
            </a:xfrm>
          </p:grpSpPr>
          <p:grpSp>
            <p:nvGrpSpPr>
              <p:cNvPr id="1185" name="Google Shape;1185;p284"/>
              <p:cNvGrpSpPr/>
              <p:nvPr/>
            </p:nvGrpSpPr>
            <p:grpSpPr>
              <a:xfrm>
                <a:off x="1400864" y="1624076"/>
                <a:ext cx="560368" cy="825149"/>
                <a:chOff x="1342876" y="1647676"/>
                <a:chExt cx="560368" cy="825149"/>
              </a:xfrm>
            </p:grpSpPr>
            <p:sp>
              <p:nvSpPr>
                <p:cNvPr id="1186" name="Google Shape;1186;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87" name="Google Shape;1187;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88" name="Google Shape;1188;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89" name="Google Shape;1189;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190" name="Google Shape;1190;p284"/>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91" name="Google Shape;1191;p284"/>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92" name="Google Shape;1192;p284"/>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93" name="Google Shape;1193;p284"/>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94" name="Google Shape;1194;p284"/>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8">
    <p:spTree>
      <p:nvGrpSpPr>
        <p:cNvPr id="1" name="Shape 1195"/>
        <p:cNvGrpSpPr/>
        <p:nvPr/>
      </p:nvGrpSpPr>
      <p:grpSpPr>
        <a:xfrm>
          <a:off x="0" y="0"/>
          <a:ext cx="0" cy="0"/>
          <a:chOff x="0" y="0"/>
          <a:chExt cx="0" cy="0"/>
        </a:xfrm>
      </p:grpSpPr>
      <p:pic>
        <p:nvPicPr>
          <p:cNvPr id="1196" name="Google Shape;1196;p28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197" name="Google Shape;1197;p28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98" name="Google Shape;1198;p28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99" name="Google Shape;1199;p285"/>
          <p:cNvGrpSpPr/>
          <p:nvPr/>
        </p:nvGrpSpPr>
        <p:grpSpPr>
          <a:xfrm>
            <a:off x="1761518" y="3131028"/>
            <a:ext cx="5620964" cy="646462"/>
            <a:chOff x="881517" y="3131028"/>
            <a:chExt cx="5620964" cy="646462"/>
          </a:xfrm>
        </p:grpSpPr>
        <p:grpSp>
          <p:nvGrpSpPr>
            <p:cNvPr id="1200" name="Google Shape;1200;p285"/>
            <p:cNvGrpSpPr/>
            <p:nvPr/>
          </p:nvGrpSpPr>
          <p:grpSpPr>
            <a:xfrm>
              <a:off x="881517" y="3131028"/>
              <a:ext cx="397892" cy="646462"/>
              <a:chOff x="1400864" y="1624076"/>
              <a:chExt cx="560368" cy="910439"/>
            </a:xfrm>
          </p:grpSpPr>
          <p:grpSp>
            <p:nvGrpSpPr>
              <p:cNvPr id="1201" name="Google Shape;1201;p285"/>
              <p:cNvGrpSpPr/>
              <p:nvPr/>
            </p:nvGrpSpPr>
            <p:grpSpPr>
              <a:xfrm>
                <a:off x="1400864" y="1624076"/>
                <a:ext cx="560368" cy="825149"/>
                <a:chOff x="1342876" y="1647676"/>
                <a:chExt cx="560368" cy="825149"/>
              </a:xfrm>
            </p:grpSpPr>
            <p:sp>
              <p:nvSpPr>
                <p:cNvPr id="1202" name="Google Shape;1202;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03" name="Google Shape;1203;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04" name="Google Shape;1204;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05" name="Google Shape;1205;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06" name="Google Shape;1206;p285"/>
            <p:cNvGrpSpPr/>
            <p:nvPr/>
          </p:nvGrpSpPr>
          <p:grpSpPr>
            <a:xfrm>
              <a:off x="2622541" y="3131028"/>
              <a:ext cx="397892" cy="646462"/>
              <a:chOff x="1400864" y="1624076"/>
              <a:chExt cx="560368" cy="910439"/>
            </a:xfrm>
          </p:grpSpPr>
          <p:grpSp>
            <p:nvGrpSpPr>
              <p:cNvPr id="1207" name="Google Shape;1207;p285"/>
              <p:cNvGrpSpPr/>
              <p:nvPr/>
            </p:nvGrpSpPr>
            <p:grpSpPr>
              <a:xfrm>
                <a:off x="1400864" y="1624076"/>
                <a:ext cx="560368" cy="825149"/>
                <a:chOff x="1342876" y="1647676"/>
                <a:chExt cx="560368" cy="825149"/>
              </a:xfrm>
            </p:grpSpPr>
            <p:sp>
              <p:nvSpPr>
                <p:cNvPr id="1208" name="Google Shape;1208;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09" name="Google Shape;1209;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10" name="Google Shape;1210;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11" name="Google Shape;1211;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12" name="Google Shape;1212;p285"/>
            <p:cNvGrpSpPr/>
            <p:nvPr/>
          </p:nvGrpSpPr>
          <p:grpSpPr>
            <a:xfrm>
              <a:off x="4363565" y="3131028"/>
              <a:ext cx="397892" cy="646462"/>
              <a:chOff x="1400864" y="1624076"/>
              <a:chExt cx="560368" cy="910439"/>
            </a:xfrm>
          </p:grpSpPr>
          <p:grpSp>
            <p:nvGrpSpPr>
              <p:cNvPr id="1213" name="Google Shape;1213;p285"/>
              <p:cNvGrpSpPr/>
              <p:nvPr/>
            </p:nvGrpSpPr>
            <p:grpSpPr>
              <a:xfrm>
                <a:off x="1400864" y="1624076"/>
                <a:ext cx="560368" cy="825149"/>
                <a:chOff x="1342876" y="1647676"/>
                <a:chExt cx="560368" cy="825149"/>
              </a:xfrm>
            </p:grpSpPr>
            <p:sp>
              <p:nvSpPr>
                <p:cNvPr id="1214" name="Google Shape;1214;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15" name="Google Shape;1215;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16" name="Google Shape;1216;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17" name="Google Shape;1217;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18" name="Google Shape;1218;p285"/>
            <p:cNvGrpSpPr/>
            <p:nvPr/>
          </p:nvGrpSpPr>
          <p:grpSpPr>
            <a:xfrm>
              <a:off x="6104589" y="3131028"/>
              <a:ext cx="397892" cy="646462"/>
              <a:chOff x="1400864" y="1624076"/>
              <a:chExt cx="560368" cy="910439"/>
            </a:xfrm>
          </p:grpSpPr>
          <p:grpSp>
            <p:nvGrpSpPr>
              <p:cNvPr id="1219" name="Google Shape;1219;p285"/>
              <p:cNvGrpSpPr/>
              <p:nvPr/>
            </p:nvGrpSpPr>
            <p:grpSpPr>
              <a:xfrm>
                <a:off x="1400864" y="1624076"/>
                <a:ext cx="560368" cy="825149"/>
                <a:chOff x="1342876" y="1647676"/>
                <a:chExt cx="560368" cy="825149"/>
              </a:xfrm>
            </p:grpSpPr>
            <p:sp>
              <p:nvSpPr>
                <p:cNvPr id="1220" name="Google Shape;1220;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21" name="Google Shape;1221;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22" name="Google Shape;1222;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23" name="Google Shape;1223;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224" name="Google Shape;1224;p285"/>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25" name="Google Shape;1225;p285"/>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26" name="Google Shape;1226;p285"/>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27" name="Google Shape;1227;p285"/>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grpSp>
        <p:nvGrpSpPr>
          <p:cNvPr id="1228" name="Google Shape;1228;p285"/>
          <p:cNvGrpSpPr/>
          <p:nvPr/>
        </p:nvGrpSpPr>
        <p:grpSpPr>
          <a:xfrm>
            <a:off x="881517" y="1424144"/>
            <a:ext cx="7361989" cy="646462"/>
            <a:chOff x="881517" y="2219381"/>
            <a:chExt cx="7361989" cy="646462"/>
          </a:xfrm>
        </p:grpSpPr>
        <p:grpSp>
          <p:nvGrpSpPr>
            <p:cNvPr id="1229" name="Google Shape;1229;p285"/>
            <p:cNvGrpSpPr/>
            <p:nvPr/>
          </p:nvGrpSpPr>
          <p:grpSpPr>
            <a:xfrm>
              <a:off x="881517" y="2219381"/>
              <a:ext cx="397892" cy="646462"/>
              <a:chOff x="1400864" y="1624076"/>
              <a:chExt cx="560368" cy="910439"/>
            </a:xfrm>
          </p:grpSpPr>
          <p:grpSp>
            <p:nvGrpSpPr>
              <p:cNvPr id="1230" name="Google Shape;1230;p285"/>
              <p:cNvGrpSpPr/>
              <p:nvPr/>
            </p:nvGrpSpPr>
            <p:grpSpPr>
              <a:xfrm>
                <a:off x="1400864" y="1624076"/>
                <a:ext cx="560368" cy="825149"/>
                <a:chOff x="1342876" y="1647676"/>
                <a:chExt cx="560368" cy="825149"/>
              </a:xfrm>
            </p:grpSpPr>
            <p:sp>
              <p:nvSpPr>
                <p:cNvPr id="1231" name="Google Shape;1231;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32" name="Google Shape;1232;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33" name="Google Shape;1233;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34" name="Google Shape;1234;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35" name="Google Shape;1235;p285"/>
            <p:cNvGrpSpPr/>
            <p:nvPr/>
          </p:nvGrpSpPr>
          <p:grpSpPr>
            <a:xfrm>
              <a:off x="2622541" y="2219381"/>
              <a:ext cx="397892" cy="646462"/>
              <a:chOff x="1400864" y="1624076"/>
              <a:chExt cx="560368" cy="910439"/>
            </a:xfrm>
          </p:grpSpPr>
          <p:grpSp>
            <p:nvGrpSpPr>
              <p:cNvPr id="1236" name="Google Shape;1236;p285"/>
              <p:cNvGrpSpPr/>
              <p:nvPr/>
            </p:nvGrpSpPr>
            <p:grpSpPr>
              <a:xfrm>
                <a:off x="1400864" y="1624076"/>
                <a:ext cx="560368" cy="825149"/>
                <a:chOff x="1342876" y="1647676"/>
                <a:chExt cx="560368" cy="825149"/>
              </a:xfrm>
            </p:grpSpPr>
            <p:sp>
              <p:nvSpPr>
                <p:cNvPr id="1237" name="Google Shape;1237;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38" name="Google Shape;1238;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39" name="Google Shape;1239;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40" name="Google Shape;1240;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41" name="Google Shape;1241;p285"/>
            <p:cNvGrpSpPr/>
            <p:nvPr/>
          </p:nvGrpSpPr>
          <p:grpSpPr>
            <a:xfrm>
              <a:off x="4363565" y="2219381"/>
              <a:ext cx="397892" cy="646462"/>
              <a:chOff x="1400864" y="1624076"/>
              <a:chExt cx="560368" cy="910439"/>
            </a:xfrm>
          </p:grpSpPr>
          <p:grpSp>
            <p:nvGrpSpPr>
              <p:cNvPr id="1242" name="Google Shape;1242;p285"/>
              <p:cNvGrpSpPr/>
              <p:nvPr/>
            </p:nvGrpSpPr>
            <p:grpSpPr>
              <a:xfrm>
                <a:off x="1400864" y="1624076"/>
                <a:ext cx="560368" cy="825149"/>
                <a:chOff x="1342876" y="1647676"/>
                <a:chExt cx="560368" cy="825149"/>
              </a:xfrm>
            </p:grpSpPr>
            <p:sp>
              <p:nvSpPr>
                <p:cNvPr id="1243" name="Google Shape;1243;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44" name="Google Shape;1244;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45" name="Google Shape;1245;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46" name="Google Shape;1246;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47" name="Google Shape;1247;p285"/>
            <p:cNvGrpSpPr/>
            <p:nvPr/>
          </p:nvGrpSpPr>
          <p:grpSpPr>
            <a:xfrm>
              <a:off x="6104589" y="2219381"/>
              <a:ext cx="397892" cy="646462"/>
              <a:chOff x="1400864" y="1624076"/>
              <a:chExt cx="560368" cy="910439"/>
            </a:xfrm>
          </p:grpSpPr>
          <p:grpSp>
            <p:nvGrpSpPr>
              <p:cNvPr id="1248" name="Google Shape;1248;p285"/>
              <p:cNvGrpSpPr/>
              <p:nvPr/>
            </p:nvGrpSpPr>
            <p:grpSpPr>
              <a:xfrm>
                <a:off x="1400864" y="1624076"/>
                <a:ext cx="560368" cy="825149"/>
                <a:chOff x="1342876" y="1647676"/>
                <a:chExt cx="560368" cy="825149"/>
              </a:xfrm>
            </p:grpSpPr>
            <p:sp>
              <p:nvSpPr>
                <p:cNvPr id="1249" name="Google Shape;1249;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50" name="Google Shape;1250;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51" name="Google Shape;1251;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52" name="Google Shape;1252;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53" name="Google Shape;1253;p285"/>
            <p:cNvGrpSpPr/>
            <p:nvPr/>
          </p:nvGrpSpPr>
          <p:grpSpPr>
            <a:xfrm>
              <a:off x="7845614" y="2219381"/>
              <a:ext cx="397892" cy="646462"/>
              <a:chOff x="1400864" y="1624076"/>
              <a:chExt cx="560368" cy="910439"/>
            </a:xfrm>
          </p:grpSpPr>
          <p:grpSp>
            <p:nvGrpSpPr>
              <p:cNvPr id="1254" name="Google Shape;1254;p285"/>
              <p:cNvGrpSpPr/>
              <p:nvPr/>
            </p:nvGrpSpPr>
            <p:grpSpPr>
              <a:xfrm>
                <a:off x="1400864" y="1624076"/>
                <a:ext cx="560368" cy="825149"/>
                <a:chOff x="1342876" y="1647676"/>
                <a:chExt cx="560368" cy="825149"/>
              </a:xfrm>
            </p:grpSpPr>
            <p:sp>
              <p:nvSpPr>
                <p:cNvPr id="1255" name="Google Shape;1255;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56" name="Google Shape;1256;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57" name="Google Shape;1257;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58" name="Google Shape;1258;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259" name="Google Shape;1259;p285"/>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60" name="Google Shape;1260;p285"/>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61" name="Google Shape;1261;p285"/>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62" name="Google Shape;1262;p285"/>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63" name="Google Shape;1263;p285"/>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9">
    <p:spTree>
      <p:nvGrpSpPr>
        <p:cNvPr id="1" name="Shape 1264"/>
        <p:cNvGrpSpPr/>
        <p:nvPr/>
      </p:nvGrpSpPr>
      <p:grpSpPr>
        <a:xfrm>
          <a:off x="0" y="0"/>
          <a:ext cx="0" cy="0"/>
          <a:chOff x="0" y="0"/>
          <a:chExt cx="0" cy="0"/>
        </a:xfrm>
      </p:grpSpPr>
      <p:pic>
        <p:nvPicPr>
          <p:cNvPr id="1265" name="Google Shape;1265;p28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266" name="Google Shape;1266;p28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67" name="Google Shape;1267;p28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268" name="Google Shape;1268;p286"/>
          <p:cNvGrpSpPr/>
          <p:nvPr/>
        </p:nvGrpSpPr>
        <p:grpSpPr>
          <a:xfrm>
            <a:off x="1761518" y="3131028"/>
            <a:ext cx="5620964" cy="646462"/>
            <a:chOff x="881517" y="3131028"/>
            <a:chExt cx="5620964" cy="646462"/>
          </a:xfrm>
        </p:grpSpPr>
        <p:grpSp>
          <p:nvGrpSpPr>
            <p:cNvPr id="1269" name="Google Shape;1269;p286"/>
            <p:cNvGrpSpPr/>
            <p:nvPr/>
          </p:nvGrpSpPr>
          <p:grpSpPr>
            <a:xfrm>
              <a:off x="881517" y="3131028"/>
              <a:ext cx="397892" cy="646462"/>
              <a:chOff x="1400864" y="1624076"/>
              <a:chExt cx="560368" cy="910439"/>
            </a:xfrm>
          </p:grpSpPr>
          <p:grpSp>
            <p:nvGrpSpPr>
              <p:cNvPr id="1270" name="Google Shape;1270;p286"/>
              <p:cNvGrpSpPr/>
              <p:nvPr/>
            </p:nvGrpSpPr>
            <p:grpSpPr>
              <a:xfrm>
                <a:off x="1400864" y="1624076"/>
                <a:ext cx="560368" cy="825149"/>
                <a:chOff x="1342876" y="1647676"/>
                <a:chExt cx="560368" cy="825149"/>
              </a:xfrm>
            </p:grpSpPr>
            <p:sp>
              <p:nvSpPr>
                <p:cNvPr id="1271" name="Google Shape;1271;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72" name="Google Shape;1272;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73" name="Google Shape;1273;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74" name="Google Shape;1274;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75" name="Google Shape;1275;p286"/>
            <p:cNvGrpSpPr/>
            <p:nvPr/>
          </p:nvGrpSpPr>
          <p:grpSpPr>
            <a:xfrm>
              <a:off x="2622541" y="3131028"/>
              <a:ext cx="397892" cy="646462"/>
              <a:chOff x="1400864" y="1624076"/>
              <a:chExt cx="560368" cy="910439"/>
            </a:xfrm>
          </p:grpSpPr>
          <p:grpSp>
            <p:nvGrpSpPr>
              <p:cNvPr id="1276" name="Google Shape;1276;p286"/>
              <p:cNvGrpSpPr/>
              <p:nvPr/>
            </p:nvGrpSpPr>
            <p:grpSpPr>
              <a:xfrm>
                <a:off x="1400864" y="1624076"/>
                <a:ext cx="560368" cy="825149"/>
                <a:chOff x="1342876" y="1647676"/>
                <a:chExt cx="560368" cy="825149"/>
              </a:xfrm>
            </p:grpSpPr>
            <p:sp>
              <p:nvSpPr>
                <p:cNvPr id="1277" name="Google Shape;1277;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78" name="Google Shape;1278;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79" name="Google Shape;1279;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80" name="Google Shape;1280;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81" name="Google Shape;1281;p286"/>
            <p:cNvGrpSpPr/>
            <p:nvPr/>
          </p:nvGrpSpPr>
          <p:grpSpPr>
            <a:xfrm>
              <a:off x="4363565" y="3131028"/>
              <a:ext cx="397892" cy="646462"/>
              <a:chOff x="1400864" y="1624076"/>
              <a:chExt cx="560368" cy="910439"/>
            </a:xfrm>
          </p:grpSpPr>
          <p:grpSp>
            <p:nvGrpSpPr>
              <p:cNvPr id="1282" name="Google Shape;1282;p286"/>
              <p:cNvGrpSpPr/>
              <p:nvPr/>
            </p:nvGrpSpPr>
            <p:grpSpPr>
              <a:xfrm>
                <a:off x="1400864" y="1624076"/>
                <a:ext cx="560368" cy="825149"/>
                <a:chOff x="1342876" y="1647676"/>
                <a:chExt cx="560368" cy="825149"/>
              </a:xfrm>
            </p:grpSpPr>
            <p:sp>
              <p:nvSpPr>
                <p:cNvPr id="1283" name="Google Shape;1283;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84" name="Google Shape;1284;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85" name="Google Shape;1285;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86" name="Google Shape;1286;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87" name="Google Shape;1287;p286"/>
            <p:cNvGrpSpPr/>
            <p:nvPr/>
          </p:nvGrpSpPr>
          <p:grpSpPr>
            <a:xfrm>
              <a:off x="6104589" y="3131028"/>
              <a:ext cx="397892" cy="646462"/>
              <a:chOff x="1400864" y="1624076"/>
              <a:chExt cx="560368" cy="910439"/>
            </a:xfrm>
          </p:grpSpPr>
          <p:grpSp>
            <p:nvGrpSpPr>
              <p:cNvPr id="1288" name="Google Shape;1288;p286"/>
              <p:cNvGrpSpPr/>
              <p:nvPr/>
            </p:nvGrpSpPr>
            <p:grpSpPr>
              <a:xfrm>
                <a:off x="1400864" y="1624076"/>
                <a:ext cx="560368" cy="825149"/>
                <a:chOff x="1342876" y="1647676"/>
                <a:chExt cx="560368" cy="825149"/>
              </a:xfrm>
            </p:grpSpPr>
            <p:sp>
              <p:nvSpPr>
                <p:cNvPr id="1289" name="Google Shape;1289;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90" name="Google Shape;1290;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91" name="Google Shape;1291;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92" name="Google Shape;1292;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293" name="Google Shape;1293;p286"/>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94" name="Google Shape;1294;p286"/>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95" name="Google Shape;1295;p286"/>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96" name="Google Shape;1296;p286"/>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grpSp>
        <p:nvGrpSpPr>
          <p:cNvPr id="1297" name="Google Shape;1297;p286"/>
          <p:cNvGrpSpPr/>
          <p:nvPr/>
        </p:nvGrpSpPr>
        <p:grpSpPr>
          <a:xfrm>
            <a:off x="881517" y="1424144"/>
            <a:ext cx="7361989" cy="646462"/>
            <a:chOff x="881517" y="2219381"/>
            <a:chExt cx="7361989" cy="646462"/>
          </a:xfrm>
        </p:grpSpPr>
        <p:grpSp>
          <p:nvGrpSpPr>
            <p:cNvPr id="1298" name="Google Shape;1298;p286"/>
            <p:cNvGrpSpPr/>
            <p:nvPr/>
          </p:nvGrpSpPr>
          <p:grpSpPr>
            <a:xfrm>
              <a:off x="881517" y="2219381"/>
              <a:ext cx="397892" cy="646462"/>
              <a:chOff x="1400864" y="1624076"/>
              <a:chExt cx="560368" cy="910439"/>
            </a:xfrm>
          </p:grpSpPr>
          <p:grpSp>
            <p:nvGrpSpPr>
              <p:cNvPr id="1299" name="Google Shape;1299;p286"/>
              <p:cNvGrpSpPr/>
              <p:nvPr/>
            </p:nvGrpSpPr>
            <p:grpSpPr>
              <a:xfrm>
                <a:off x="1400864" y="1624076"/>
                <a:ext cx="560368" cy="825149"/>
                <a:chOff x="1342876" y="1647676"/>
                <a:chExt cx="560368" cy="825149"/>
              </a:xfrm>
            </p:grpSpPr>
            <p:sp>
              <p:nvSpPr>
                <p:cNvPr id="1300" name="Google Shape;1300;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01" name="Google Shape;1301;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02" name="Google Shape;1302;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03" name="Google Shape;1303;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04" name="Google Shape;1304;p286"/>
            <p:cNvGrpSpPr/>
            <p:nvPr/>
          </p:nvGrpSpPr>
          <p:grpSpPr>
            <a:xfrm>
              <a:off x="2622541" y="2219381"/>
              <a:ext cx="397892" cy="646462"/>
              <a:chOff x="1400864" y="1624076"/>
              <a:chExt cx="560368" cy="910439"/>
            </a:xfrm>
          </p:grpSpPr>
          <p:grpSp>
            <p:nvGrpSpPr>
              <p:cNvPr id="1305" name="Google Shape;1305;p286"/>
              <p:cNvGrpSpPr/>
              <p:nvPr/>
            </p:nvGrpSpPr>
            <p:grpSpPr>
              <a:xfrm>
                <a:off x="1400864" y="1624076"/>
                <a:ext cx="560368" cy="825149"/>
                <a:chOff x="1342876" y="1647676"/>
                <a:chExt cx="560368" cy="825149"/>
              </a:xfrm>
            </p:grpSpPr>
            <p:sp>
              <p:nvSpPr>
                <p:cNvPr id="1306" name="Google Shape;1306;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07" name="Google Shape;1307;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08" name="Google Shape;1308;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09" name="Google Shape;1309;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10" name="Google Shape;1310;p286"/>
            <p:cNvGrpSpPr/>
            <p:nvPr/>
          </p:nvGrpSpPr>
          <p:grpSpPr>
            <a:xfrm>
              <a:off x="4363565" y="2219381"/>
              <a:ext cx="397892" cy="646462"/>
              <a:chOff x="1400864" y="1624076"/>
              <a:chExt cx="560368" cy="910439"/>
            </a:xfrm>
          </p:grpSpPr>
          <p:grpSp>
            <p:nvGrpSpPr>
              <p:cNvPr id="1311" name="Google Shape;1311;p286"/>
              <p:cNvGrpSpPr/>
              <p:nvPr/>
            </p:nvGrpSpPr>
            <p:grpSpPr>
              <a:xfrm>
                <a:off x="1400864" y="1624076"/>
                <a:ext cx="560368" cy="825149"/>
                <a:chOff x="1342876" y="1647676"/>
                <a:chExt cx="560368" cy="825149"/>
              </a:xfrm>
            </p:grpSpPr>
            <p:sp>
              <p:nvSpPr>
                <p:cNvPr id="1312" name="Google Shape;1312;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13" name="Google Shape;1313;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14" name="Google Shape;1314;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15" name="Google Shape;1315;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16" name="Google Shape;1316;p286"/>
            <p:cNvGrpSpPr/>
            <p:nvPr/>
          </p:nvGrpSpPr>
          <p:grpSpPr>
            <a:xfrm>
              <a:off x="6104589" y="2219381"/>
              <a:ext cx="397892" cy="646462"/>
              <a:chOff x="1400864" y="1624076"/>
              <a:chExt cx="560368" cy="910439"/>
            </a:xfrm>
          </p:grpSpPr>
          <p:grpSp>
            <p:nvGrpSpPr>
              <p:cNvPr id="1317" name="Google Shape;1317;p286"/>
              <p:cNvGrpSpPr/>
              <p:nvPr/>
            </p:nvGrpSpPr>
            <p:grpSpPr>
              <a:xfrm>
                <a:off x="1400864" y="1624076"/>
                <a:ext cx="560368" cy="825149"/>
                <a:chOff x="1342876" y="1647676"/>
                <a:chExt cx="560368" cy="825149"/>
              </a:xfrm>
            </p:grpSpPr>
            <p:sp>
              <p:nvSpPr>
                <p:cNvPr id="1318" name="Google Shape;1318;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19" name="Google Shape;1319;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20" name="Google Shape;1320;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21" name="Google Shape;1321;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22" name="Google Shape;1322;p286"/>
            <p:cNvGrpSpPr/>
            <p:nvPr/>
          </p:nvGrpSpPr>
          <p:grpSpPr>
            <a:xfrm>
              <a:off x="7845614" y="2219381"/>
              <a:ext cx="397892" cy="646462"/>
              <a:chOff x="1400864" y="1624076"/>
              <a:chExt cx="560368" cy="910439"/>
            </a:xfrm>
          </p:grpSpPr>
          <p:grpSp>
            <p:nvGrpSpPr>
              <p:cNvPr id="1323" name="Google Shape;1323;p286"/>
              <p:cNvGrpSpPr/>
              <p:nvPr/>
            </p:nvGrpSpPr>
            <p:grpSpPr>
              <a:xfrm>
                <a:off x="1400864" y="1624076"/>
                <a:ext cx="560368" cy="825149"/>
                <a:chOff x="1342876" y="1647676"/>
                <a:chExt cx="560368" cy="825149"/>
              </a:xfrm>
            </p:grpSpPr>
            <p:sp>
              <p:nvSpPr>
                <p:cNvPr id="1324" name="Google Shape;1324;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25" name="Google Shape;1325;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26" name="Google Shape;1326;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27" name="Google Shape;1327;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328" name="Google Shape;1328;p286"/>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29" name="Google Shape;1329;p286"/>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30" name="Google Shape;1330;p286"/>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31" name="Google Shape;1331;p286"/>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32" name="Google Shape;1332;p286"/>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0">
    <p:spTree>
      <p:nvGrpSpPr>
        <p:cNvPr id="1" name="Shape 1333"/>
        <p:cNvGrpSpPr/>
        <p:nvPr/>
      </p:nvGrpSpPr>
      <p:grpSpPr>
        <a:xfrm>
          <a:off x="0" y="0"/>
          <a:ext cx="0" cy="0"/>
          <a:chOff x="0" y="0"/>
          <a:chExt cx="0" cy="0"/>
        </a:xfrm>
      </p:grpSpPr>
      <p:pic>
        <p:nvPicPr>
          <p:cNvPr id="1334" name="Google Shape;1334;p28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335" name="Google Shape;1335;p28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36" name="Google Shape;1336;p28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337" name="Google Shape;1337;p287"/>
          <p:cNvGrpSpPr/>
          <p:nvPr/>
        </p:nvGrpSpPr>
        <p:grpSpPr>
          <a:xfrm>
            <a:off x="881517" y="3131028"/>
            <a:ext cx="7361989" cy="646462"/>
            <a:chOff x="881517" y="2219381"/>
            <a:chExt cx="7361989" cy="646462"/>
          </a:xfrm>
        </p:grpSpPr>
        <p:grpSp>
          <p:nvGrpSpPr>
            <p:cNvPr id="1338" name="Google Shape;1338;p287"/>
            <p:cNvGrpSpPr/>
            <p:nvPr/>
          </p:nvGrpSpPr>
          <p:grpSpPr>
            <a:xfrm>
              <a:off x="881517" y="2219381"/>
              <a:ext cx="397892" cy="646462"/>
              <a:chOff x="1400864" y="1624076"/>
              <a:chExt cx="560368" cy="910439"/>
            </a:xfrm>
          </p:grpSpPr>
          <p:grpSp>
            <p:nvGrpSpPr>
              <p:cNvPr id="1339" name="Google Shape;1339;p287"/>
              <p:cNvGrpSpPr/>
              <p:nvPr/>
            </p:nvGrpSpPr>
            <p:grpSpPr>
              <a:xfrm>
                <a:off x="1400864" y="1624076"/>
                <a:ext cx="560368" cy="825149"/>
                <a:chOff x="1342876" y="1647676"/>
                <a:chExt cx="560368" cy="825149"/>
              </a:xfrm>
            </p:grpSpPr>
            <p:sp>
              <p:nvSpPr>
                <p:cNvPr id="1340" name="Google Shape;1340;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41" name="Google Shape;1341;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42" name="Google Shape;1342;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43" name="Google Shape;1343;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44" name="Google Shape;1344;p287"/>
            <p:cNvGrpSpPr/>
            <p:nvPr/>
          </p:nvGrpSpPr>
          <p:grpSpPr>
            <a:xfrm>
              <a:off x="2622541" y="2219381"/>
              <a:ext cx="397892" cy="646462"/>
              <a:chOff x="1400864" y="1624076"/>
              <a:chExt cx="560368" cy="910439"/>
            </a:xfrm>
          </p:grpSpPr>
          <p:grpSp>
            <p:nvGrpSpPr>
              <p:cNvPr id="1345" name="Google Shape;1345;p287"/>
              <p:cNvGrpSpPr/>
              <p:nvPr/>
            </p:nvGrpSpPr>
            <p:grpSpPr>
              <a:xfrm>
                <a:off x="1400864" y="1624076"/>
                <a:ext cx="560368" cy="825149"/>
                <a:chOff x="1342876" y="1647676"/>
                <a:chExt cx="560368" cy="825149"/>
              </a:xfrm>
            </p:grpSpPr>
            <p:sp>
              <p:nvSpPr>
                <p:cNvPr id="1346" name="Google Shape;1346;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47" name="Google Shape;1347;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48" name="Google Shape;1348;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49" name="Google Shape;1349;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50" name="Google Shape;1350;p287"/>
            <p:cNvGrpSpPr/>
            <p:nvPr/>
          </p:nvGrpSpPr>
          <p:grpSpPr>
            <a:xfrm>
              <a:off x="4363565" y="2219381"/>
              <a:ext cx="397892" cy="646462"/>
              <a:chOff x="1400864" y="1624076"/>
              <a:chExt cx="560368" cy="910439"/>
            </a:xfrm>
          </p:grpSpPr>
          <p:grpSp>
            <p:nvGrpSpPr>
              <p:cNvPr id="1351" name="Google Shape;1351;p287"/>
              <p:cNvGrpSpPr/>
              <p:nvPr/>
            </p:nvGrpSpPr>
            <p:grpSpPr>
              <a:xfrm>
                <a:off x="1400864" y="1624076"/>
                <a:ext cx="560368" cy="825149"/>
                <a:chOff x="1342876" y="1647676"/>
                <a:chExt cx="560368" cy="825149"/>
              </a:xfrm>
            </p:grpSpPr>
            <p:sp>
              <p:nvSpPr>
                <p:cNvPr id="1352" name="Google Shape;1352;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53" name="Google Shape;1353;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54" name="Google Shape;1354;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55" name="Google Shape;1355;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56" name="Google Shape;1356;p287"/>
            <p:cNvGrpSpPr/>
            <p:nvPr/>
          </p:nvGrpSpPr>
          <p:grpSpPr>
            <a:xfrm>
              <a:off x="6104589" y="2219381"/>
              <a:ext cx="397892" cy="646462"/>
              <a:chOff x="1400864" y="1624076"/>
              <a:chExt cx="560368" cy="910439"/>
            </a:xfrm>
          </p:grpSpPr>
          <p:grpSp>
            <p:nvGrpSpPr>
              <p:cNvPr id="1357" name="Google Shape;1357;p287"/>
              <p:cNvGrpSpPr/>
              <p:nvPr/>
            </p:nvGrpSpPr>
            <p:grpSpPr>
              <a:xfrm>
                <a:off x="1400864" y="1624076"/>
                <a:ext cx="560368" cy="825149"/>
                <a:chOff x="1342876" y="1647676"/>
                <a:chExt cx="560368" cy="825149"/>
              </a:xfrm>
            </p:grpSpPr>
            <p:sp>
              <p:nvSpPr>
                <p:cNvPr id="1358" name="Google Shape;1358;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59" name="Google Shape;1359;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60" name="Google Shape;1360;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61" name="Google Shape;1361;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62" name="Google Shape;1362;p287"/>
            <p:cNvGrpSpPr/>
            <p:nvPr/>
          </p:nvGrpSpPr>
          <p:grpSpPr>
            <a:xfrm>
              <a:off x="7845614" y="2219381"/>
              <a:ext cx="397892" cy="646462"/>
              <a:chOff x="1400864" y="1624076"/>
              <a:chExt cx="560368" cy="910439"/>
            </a:xfrm>
          </p:grpSpPr>
          <p:grpSp>
            <p:nvGrpSpPr>
              <p:cNvPr id="1363" name="Google Shape;1363;p287"/>
              <p:cNvGrpSpPr/>
              <p:nvPr/>
            </p:nvGrpSpPr>
            <p:grpSpPr>
              <a:xfrm>
                <a:off x="1400864" y="1624076"/>
                <a:ext cx="560368" cy="825149"/>
                <a:chOff x="1342876" y="1647676"/>
                <a:chExt cx="560368" cy="825149"/>
              </a:xfrm>
            </p:grpSpPr>
            <p:sp>
              <p:nvSpPr>
                <p:cNvPr id="1364" name="Google Shape;1364;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65" name="Google Shape;1365;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66" name="Google Shape;1366;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67" name="Google Shape;1367;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368" name="Google Shape;1368;p287"/>
          <p:cNvSpPr txBox="1">
            <a:spLocks noGrp="1"/>
          </p:cNvSpPr>
          <p:nvPr>
            <p:ph type="body" idx="1"/>
          </p:nvPr>
        </p:nvSpPr>
        <p:spPr>
          <a:xfrm>
            <a:off x="223088"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69" name="Google Shape;1369;p287"/>
          <p:cNvSpPr txBox="1">
            <a:spLocks noGrp="1"/>
          </p:cNvSpPr>
          <p:nvPr>
            <p:ph type="body" idx="2"/>
          </p:nvPr>
        </p:nvSpPr>
        <p:spPr>
          <a:xfrm>
            <a:off x="1964112"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70" name="Google Shape;1370;p287"/>
          <p:cNvSpPr txBox="1">
            <a:spLocks noGrp="1"/>
          </p:cNvSpPr>
          <p:nvPr>
            <p:ph type="body" idx="3"/>
          </p:nvPr>
        </p:nvSpPr>
        <p:spPr>
          <a:xfrm>
            <a:off x="3705136"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71" name="Google Shape;1371;p287"/>
          <p:cNvSpPr txBox="1">
            <a:spLocks noGrp="1"/>
          </p:cNvSpPr>
          <p:nvPr>
            <p:ph type="body" idx="4"/>
          </p:nvPr>
        </p:nvSpPr>
        <p:spPr>
          <a:xfrm>
            <a:off x="5446160"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72" name="Google Shape;1372;p287"/>
          <p:cNvSpPr txBox="1">
            <a:spLocks noGrp="1"/>
          </p:cNvSpPr>
          <p:nvPr>
            <p:ph type="body" idx="5"/>
          </p:nvPr>
        </p:nvSpPr>
        <p:spPr>
          <a:xfrm>
            <a:off x="718718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grpSp>
        <p:nvGrpSpPr>
          <p:cNvPr id="1373" name="Google Shape;1373;p287"/>
          <p:cNvGrpSpPr/>
          <p:nvPr/>
        </p:nvGrpSpPr>
        <p:grpSpPr>
          <a:xfrm>
            <a:off x="881517" y="1424144"/>
            <a:ext cx="7361989" cy="646462"/>
            <a:chOff x="881517" y="2219381"/>
            <a:chExt cx="7361989" cy="646462"/>
          </a:xfrm>
        </p:grpSpPr>
        <p:grpSp>
          <p:nvGrpSpPr>
            <p:cNvPr id="1374" name="Google Shape;1374;p287"/>
            <p:cNvGrpSpPr/>
            <p:nvPr/>
          </p:nvGrpSpPr>
          <p:grpSpPr>
            <a:xfrm>
              <a:off x="881517" y="2219381"/>
              <a:ext cx="397892" cy="646462"/>
              <a:chOff x="1400864" y="1624076"/>
              <a:chExt cx="560368" cy="910439"/>
            </a:xfrm>
          </p:grpSpPr>
          <p:grpSp>
            <p:nvGrpSpPr>
              <p:cNvPr id="1375" name="Google Shape;1375;p287"/>
              <p:cNvGrpSpPr/>
              <p:nvPr/>
            </p:nvGrpSpPr>
            <p:grpSpPr>
              <a:xfrm>
                <a:off x="1400864" y="1624076"/>
                <a:ext cx="560368" cy="825149"/>
                <a:chOff x="1342876" y="1647676"/>
                <a:chExt cx="560368" cy="825149"/>
              </a:xfrm>
            </p:grpSpPr>
            <p:sp>
              <p:nvSpPr>
                <p:cNvPr id="1376" name="Google Shape;1376;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77" name="Google Shape;1377;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78" name="Google Shape;1378;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79" name="Google Shape;1379;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80" name="Google Shape;1380;p287"/>
            <p:cNvGrpSpPr/>
            <p:nvPr/>
          </p:nvGrpSpPr>
          <p:grpSpPr>
            <a:xfrm>
              <a:off x="2622541" y="2219381"/>
              <a:ext cx="397892" cy="646462"/>
              <a:chOff x="1400864" y="1624076"/>
              <a:chExt cx="560368" cy="910439"/>
            </a:xfrm>
          </p:grpSpPr>
          <p:grpSp>
            <p:nvGrpSpPr>
              <p:cNvPr id="1381" name="Google Shape;1381;p287"/>
              <p:cNvGrpSpPr/>
              <p:nvPr/>
            </p:nvGrpSpPr>
            <p:grpSpPr>
              <a:xfrm>
                <a:off x="1400864" y="1624076"/>
                <a:ext cx="560368" cy="825149"/>
                <a:chOff x="1342876" y="1647676"/>
                <a:chExt cx="560368" cy="825149"/>
              </a:xfrm>
            </p:grpSpPr>
            <p:sp>
              <p:nvSpPr>
                <p:cNvPr id="1382" name="Google Shape;1382;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83" name="Google Shape;1383;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84" name="Google Shape;1384;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85" name="Google Shape;1385;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86" name="Google Shape;1386;p287"/>
            <p:cNvGrpSpPr/>
            <p:nvPr/>
          </p:nvGrpSpPr>
          <p:grpSpPr>
            <a:xfrm>
              <a:off x="4363565" y="2219381"/>
              <a:ext cx="397892" cy="646462"/>
              <a:chOff x="1400864" y="1624076"/>
              <a:chExt cx="560368" cy="910439"/>
            </a:xfrm>
          </p:grpSpPr>
          <p:grpSp>
            <p:nvGrpSpPr>
              <p:cNvPr id="1387" name="Google Shape;1387;p287"/>
              <p:cNvGrpSpPr/>
              <p:nvPr/>
            </p:nvGrpSpPr>
            <p:grpSpPr>
              <a:xfrm>
                <a:off x="1400864" y="1624076"/>
                <a:ext cx="560368" cy="825149"/>
                <a:chOff x="1342876" y="1647676"/>
                <a:chExt cx="560368" cy="825149"/>
              </a:xfrm>
            </p:grpSpPr>
            <p:sp>
              <p:nvSpPr>
                <p:cNvPr id="1388" name="Google Shape;1388;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89" name="Google Shape;1389;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90" name="Google Shape;1390;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91" name="Google Shape;1391;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92" name="Google Shape;1392;p287"/>
            <p:cNvGrpSpPr/>
            <p:nvPr/>
          </p:nvGrpSpPr>
          <p:grpSpPr>
            <a:xfrm>
              <a:off x="6104589" y="2219381"/>
              <a:ext cx="397892" cy="646462"/>
              <a:chOff x="1400864" y="1624076"/>
              <a:chExt cx="560368" cy="910439"/>
            </a:xfrm>
          </p:grpSpPr>
          <p:grpSp>
            <p:nvGrpSpPr>
              <p:cNvPr id="1393" name="Google Shape;1393;p287"/>
              <p:cNvGrpSpPr/>
              <p:nvPr/>
            </p:nvGrpSpPr>
            <p:grpSpPr>
              <a:xfrm>
                <a:off x="1400864" y="1624076"/>
                <a:ext cx="560368" cy="825149"/>
                <a:chOff x="1342876" y="1647676"/>
                <a:chExt cx="560368" cy="825149"/>
              </a:xfrm>
            </p:grpSpPr>
            <p:sp>
              <p:nvSpPr>
                <p:cNvPr id="1394" name="Google Shape;1394;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95" name="Google Shape;1395;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96" name="Google Shape;1396;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97" name="Google Shape;1397;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98" name="Google Shape;1398;p287"/>
            <p:cNvGrpSpPr/>
            <p:nvPr/>
          </p:nvGrpSpPr>
          <p:grpSpPr>
            <a:xfrm>
              <a:off x="7845614" y="2219381"/>
              <a:ext cx="397892" cy="646462"/>
              <a:chOff x="1400864" y="1624076"/>
              <a:chExt cx="560368" cy="910439"/>
            </a:xfrm>
          </p:grpSpPr>
          <p:grpSp>
            <p:nvGrpSpPr>
              <p:cNvPr id="1399" name="Google Shape;1399;p287"/>
              <p:cNvGrpSpPr/>
              <p:nvPr/>
            </p:nvGrpSpPr>
            <p:grpSpPr>
              <a:xfrm>
                <a:off x="1400864" y="1624076"/>
                <a:ext cx="560368" cy="825149"/>
                <a:chOff x="1342876" y="1647676"/>
                <a:chExt cx="560368" cy="825149"/>
              </a:xfrm>
            </p:grpSpPr>
            <p:sp>
              <p:nvSpPr>
                <p:cNvPr id="1400" name="Google Shape;1400;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01" name="Google Shape;1401;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402" name="Google Shape;1402;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403" name="Google Shape;1403;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404" name="Google Shape;1404;p287"/>
          <p:cNvSpPr txBox="1">
            <a:spLocks noGrp="1"/>
          </p:cNvSpPr>
          <p:nvPr>
            <p:ph type="body" idx="6"/>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05" name="Google Shape;1405;p287"/>
          <p:cNvSpPr txBox="1">
            <a:spLocks noGrp="1"/>
          </p:cNvSpPr>
          <p:nvPr>
            <p:ph type="body" idx="7"/>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06" name="Google Shape;1406;p287"/>
          <p:cNvSpPr txBox="1">
            <a:spLocks noGrp="1"/>
          </p:cNvSpPr>
          <p:nvPr>
            <p:ph type="body" idx="8"/>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07" name="Google Shape;1407;p287"/>
          <p:cNvSpPr txBox="1">
            <a:spLocks noGrp="1"/>
          </p:cNvSpPr>
          <p:nvPr>
            <p:ph type="body" idx="9"/>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08" name="Google Shape;1408;p287"/>
          <p:cNvSpPr txBox="1">
            <a:spLocks noGrp="1"/>
          </p:cNvSpPr>
          <p:nvPr>
            <p:ph type="body" idx="13"/>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1">
    <p:spTree>
      <p:nvGrpSpPr>
        <p:cNvPr id="1" name="Shape 1409"/>
        <p:cNvGrpSpPr/>
        <p:nvPr/>
      </p:nvGrpSpPr>
      <p:grpSpPr>
        <a:xfrm>
          <a:off x="0" y="0"/>
          <a:ext cx="0" cy="0"/>
          <a:chOff x="0" y="0"/>
          <a:chExt cx="0" cy="0"/>
        </a:xfrm>
      </p:grpSpPr>
      <p:pic>
        <p:nvPicPr>
          <p:cNvPr id="1410" name="Google Shape;1410;p28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411" name="Google Shape;1411;p28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12" name="Google Shape;1412;p28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413" name="Google Shape;1413;p288"/>
          <p:cNvGrpSpPr/>
          <p:nvPr/>
        </p:nvGrpSpPr>
        <p:grpSpPr>
          <a:xfrm>
            <a:off x="2805107" y="1224889"/>
            <a:ext cx="3533786" cy="3185052"/>
            <a:chOff x="2801099" y="1114361"/>
            <a:chExt cx="3533786" cy="3185052"/>
          </a:xfrm>
        </p:grpSpPr>
        <p:grpSp>
          <p:nvGrpSpPr>
            <p:cNvPr id="1414" name="Google Shape;1414;p288"/>
            <p:cNvGrpSpPr/>
            <p:nvPr/>
          </p:nvGrpSpPr>
          <p:grpSpPr>
            <a:xfrm>
              <a:off x="2801099" y="1228944"/>
              <a:ext cx="3533786" cy="2955886"/>
              <a:chOff x="2801099" y="1066147"/>
              <a:chExt cx="3533786" cy="2955886"/>
            </a:xfrm>
          </p:grpSpPr>
          <p:grpSp>
            <p:nvGrpSpPr>
              <p:cNvPr id="1415" name="Google Shape;1415;p288"/>
              <p:cNvGrpSpPr/>
              <p:nvPr/>
            </p:nvGrpSpPr>
            <p:grpSpPr>
              <a:xfrm>
                <a:off x="6252959" y="1066147"/>
                <a:ext cx="81926" cy="2955886"/>
                <a:chOff x="6252959" y="1066147"/>
                <a:chExt cx="81926" cy="2955886"/>
              </a:xfrm>
            </p:grpSpPr>
            <p:sp>
              <p:nvSpPr>
                <p:cNvPr id="1416" name="Google Shape;1416;p288"/>
                <p:cNvSpPr/>
                <p:nvPr/>
              </p:nvSpPr>
              <p:spPr>
                <a:xfrm>
                  <a:off x="6252959" y="178463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17" name="Google Shape;1417;p288"/>
                <p:cNvSpPr/>
                <p:nvPr/>
              </p:nvSpPr>
              <p:spPr>
                <a:xfrm>
                  <a:off x="625295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18" name="Google Shape;1418;p288"/>
                <p:cNvSpPr/>
                <p:nvPr/>
              </p:nvSpPr>
              <p:spPr>
                <a:xfrm>
                  <a:off x="6252959" y="322161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19" name="Google Shape;1419;p288"/>
                <p:cNvSpPr/>
                <p:nvPr/>
              </p:nvSpPr>
              <p:spPr>
                <a:xfrm>
                  <a:off x="6252959" y="394010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20" name="Google Shape;1420;p288"/>
                <p:cNvSpPr/>
                <p:nvPr/>
              </p:nvSpPr>
              <p:spPr>
                <a:xfrm>
                  <a:off x="6252959" y="106614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421" name="Google Shape;1421;p288"/>
              <p:cNvGrpSpPr/>
              <p:nvPr/>
            </p:nvGrpSpPr>
            <p:grpSpPr>
              <a:xfrm>
                <a:off x="2801099" y="1066147"/>
                <a:ext cx="81926" cy="2955886"/>
                <a:chOff x="2801099" y="1066147"/>
                <a:chExt cx="81926" cy="2955886"/>
              </a:xfrm>
            </p:grpSpPr>
            <p:sp>
              <p:nvSpPr>
                <p:cNvPr id="1422" name="Google Shape;1422;p288"/>
                <p:cNvSpPr/>
                <p:nvPr/>
              </p:nvSpPr>
              <p:spPr>
                <a:xfrm>
                  <a:off x="2801099" y="178463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23" name="Google Shape;1423;p288"/>
                <p:cNvSpPr/>
                <p:nvPr/>
              </p:nvSpPr>
              <p:spPr>
                <a:xfrm>
                  <a:off x="280109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24" name="Google Shape;1424;p288"/>
                <p:cNvSpPr/>
                <p:nvPr/>
              </p:nvSpPr>
              <p:spPr>
                <a:xfrm>
                  <a:off x="2801099" y="322161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25" name="Google Shape;1425;p288"/>
                <p:cNvSpPr/>
                <p:nvPr/>
              </p:nvSpPr>
              <p:spPr>
                <a:xfrm>
                  <a:off x="2801099" y="394010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26" name="Google Shape;1426;p288"/>
                <p:cNvSpPr/>
                <p:nvPr/>
              </p:nvSpPr>
              <p:spPr>
                <a:xfrm>
                  <a:off x="2801099" y="106614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grpSp>
          <p:nvGrpSpPr>
            <p:cNvPr id="1427" name="Google Shape;1427;p288"/>
            <p:cNvGrpSpPr/>
            <p:nvPr/>
          </p:nvGrpSpPr>
          <p:grpSpPr>
            <a:xfrm>
              <a:off x="2975830" y="1114361"/>
              <a:ext cx="3184323" cy="3185052"/>
              <a:chOff x="2908735" y="1068601"/>
              <a:chExt cx="3326530" cy="3327292"/>
            </a:xfrm>
          </p:grpSpPr>
          <p:sp>
            <p:nvSpPr>
              <p:cNvPr id="1428" name="Google Shape;1428;p288"/>
              <p:cNvSpPr/>
              <p:nvPr/>
            </p:nvSpPr>
            <p:spPr>
              <a:xfrm>
                <a:off x="2908735" y="1068601"/>
                <a:ext cx="3326530" cy="3327292"/>
              </a:xfrm>
              <a:custGeom>
                <a:avLst/>
                <a:gdLst/>
                <a:ahLst/>
                <a:cxnLst/>
                <a:rect l="l" t="t" r="r" b="b"/>
                <a:pathLst>
                  <a:path w="3708" h="3708" extrusionOk="0">
                    <a:moveTo>
                      <a:pt x="278" y="1350"/>
                    </a:moveTo>
                    <a:cubicBezTo>
                      <a:pt x="556" y="480"/>
                      <a:pt x="1487" y="0"/>
                      <a:pt x="2358" y="278"/>
                    </a:cubicBezTo>
                    <a:cubicBezTo>
                      <a:pt x="3228" y="556"/>
                      <a:pt x="3708" y="1487"/>
                      <a:pt x="3430" y="2358"/>
                    </a:cubicBezTo>
                    <a:cubicBezTo>
                      <a:pt x="3152" y="3228"/>
                      <a:pt x="2221" y="3708"/>
                      <a:pt x="1350" y="3430"/>
                    </a:cubicBezTo>
                    <a:cubicBezTo>
                      <a:pt x="480" y="3152"/>
                      <a:pt x="0" y="2221"/>
                      <a:pt x="278" y="1350"/>
                    </a:cubicBezTo>
                    <a:close/>
                  </a:path>
                </a:pathLst>
              </a:custGeom>
              <a:solidFill>
                <a:srgbClr val="F2F2F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29" name="Google Shape;1429;p288"/>
              <p:cNvSpPr/>
              <p:nvPr/>
            </p:nvSpPr>
            <p:spPr>
              <a:xfrm>
                <a:off x="3510752" y="1490314"/>
                <a:ext cx="1060348" cy="1239954"/>
              </a:xfrm>
              <a:custGeom>
                <a:avLst/>
                <a:gdLst/>
                <a:ahLst/>
                <a:cxnLst/>
                <a:rect l="l" t="t" r="r" b="b"/>
                <a:pathLst>
                  <a:path w="1247" h="1458" extrusionOk="0">
                    <a:moveTo>
                      <a:pt x="0" y="562"/>
                    </a:moveTo>
                    <a:cubicBezTo>
                      <a:pt x="1247" y="1458"/>
                      <a:pt x="1247" y="1458"/>
                      <a:pt x="1247" y="1458"/>
                    </a:cubicBezTo>
                    <a:cubicBezTo>
                      <a:pt x="765" y="0"/>
                      <a:pt x="765" y="0"/>
                      <a:pt x="765" y="0"/>
                    </a:cubicBezTo>
                    <a:cubicBezTo>
                      <a:pt x="462" y="101"/>
                      <a:pt x="191" y="297"/>
                      <a:pt x="0" y="56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0" name="Google Shape;1430;p288"/>
              <p:cNvSpPr/>
              <p:nvPr/>
            </p:nvSpPr>
            <p:spPr>
              <a:xfrm>
                <a:off x="3264202" y="1969019"/>
                <a:ext cx="1306180" cy="769168"/>
              </a:xfrm>
              <a:custGeom>
                <a:avLst/>
                <a:gdLst/>
                <a:ahLst/>
                <a:cxnLst/>
                <a:rect l="l" t="t" r="r" b="b"/>
                <a:pathLst>
                  <a:path w="1536" h="904" extrusionOk="0">
                    <a:moveTo>
                      <a:pt x="74" y="428"/>
                    </a:moveTo>
                    <a:cubicBezTo>
                      <a:pt x="23" y="586"/>
                      <a:pt x="0" y="747"/>
                      <a:pt x="1" y="904"/>
                    </a:cubicBezTo>
                    <a:cubicBezTo>
                      <a:pt x="1536" y="896"/>
                      <a:pt x="1536" y="896"/>
                      <a:pt x="1536" y="896"/>
                    </a:cubicBezTo>
                    <a:cubicBezTo>
                      <a:pt x="290" y="0"/>
                      <a:pt x="290" y="0"/>
                      <a:pt x="290" y="0"/>
                    </a:cubicBezTo>
                    <a:cubicBezTo>
                      <a:pt x="198" y="128"/>
                      <a:pt x="124" y="271"/>
                      <a:pt x="74" y="42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1" name="Google Shape;1431;p288"/>
              <p:cNvSpPr/>
              <p:nvPr/>
            </p:nvSpPr>
            <p:spPr>
              <a:xfrm>
                <a:off x="3519391" y="2733867"/>
                <a:ext cx="1051711" cy="1244273"/>
              </a:xfrm>
              <a:custGeom>
                <a:avLst/>
                <a:gdLst/>
                <a:ahLst/>
                <a:cxnLst/>
                <a:rect l="l" t="t" r="r" b="b"/>
                <a:pathLst>
                  <a:path w="1237" h="1463" extrusionOk="0">
                    <a:moveTo>
                      <a:pt x="769" y="1463"/>
                    </a:moveTo>
                    <a:cubicBezTo>
                      <a:pt x="1237" y="0"/>
                      <a:pt x="1237" y="0"/>
                      <a:pt x="1237" y="0"/>
                    </a:cubicBezTo>
                    <a:cubicBezTo>
                      <a:pt x="0" y="908"/>
                      <a:pt x="0" y="908"/>
                      <a:pt x="0" y="908"/>
                    </a:cubicBezTo>
                    <a:cubicBezTo>
                      <a:pt x="185" y="1161"/>
                      <a:pt x="449" y="1361"/>
                      <a:pt x="769" y="1463"/>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2" name="Google Shape;1432;p288"/>
              <p:cNvSpPr/>
              <p:nvPr/>
            </p:nvSpPr>
            <p:spPr>
              <a:xfrm>
                <a:off x="4162942" y="1398533"/>
                <a:ext cx="806959" cy="1331734"/>
              </a:xfrm>
              <a:custGeom>
                <a:avLst/>
                <a:gdLst/>
                <a:ahLst/>
                <a:cxnLst/>
                <a:rect l="l" t="t" r="r" b="b"/>
                <a:pathLst>
                  <a:path w="949" h="1566" extrusionOk="0">
                    <a:moveTo>
                      <a:pt x="0" y="108"/>
                    </a:moveTo>
                    <a:cubicBezTo>
                      <a:pt x="481" y="1566"/>
                      <a:pt x="481" y="1566"/>
                      <a:pt x="481" y="1566"/>
                    </a:cubicBezTo>
                    <a:cubicBezTo>
                      <a:pt x="949" y="102"/>
                      <a:pt x="949" y="102"/>
                      <a:pt x="949" y="102"/>
                    </a:cubicBezTo>
                    <a:cubicBezTo>
                      <a:pt x="628" y="0"/>
                      <a:pt x="298" y="10"/>
                      <a:pt x="0" y="10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3" name="Google Shape;1433;p288"/>
              <p:cNvSpPr/>
              <p:nvPr/>
            </p:nvSpPr>
            <p:spPr>
              <a:xfrm>
                <a:off x="3264202" y="2732066"/>
                <a:ext cx="1306180" cy="773126"/>
              </a:xfrm>
              <a:custGeom>
                <a:avLst/>
                <a:gdLst/>
                <a:ahLst/>
                <a:cxnLst/>
                <a:rect l="l" t="t" r="r" b="b"/>
                <a:pathLst>
                  <a:path w="1536" h="909" extrusionOk="0">
                    <a:moveTo>
                      <a:pt x="298" y="909"/>
                    </a:moveTo>
                    <a:cubicBezTo>
                      <a:pt x="1536" y="0"/>
                      <a:pt x="1536" y="0"/>
                      <a:pt x="1536" y="0"/>
                    </a:cubicBezTo>
                    <a:cubicBezTo>
                      <a:pt x="0" y="8"/>
                      <a:pt x="0" y="8"/>
                      <a:pt x="0" y="8"/>
                    </a:cubicBezTo>
                    <a:cubicBezTo>
                      <a:pt x="3" y="335"/>
                      <a:pt x="110" y="651"/>
                      <a:pt x="298" y="90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4" name="Google Shape;1434;p288"/>
              <p:cNvSpPr/>
              <p:nvPr/>
            </p:nvSpPr>
            <p:spPr>
              <a:xfrm>
                <a:off x="4574699" y="1958941"/>
                <a:ext cx="1306180" cy="772406"/>
              </a:xfrm>
              <a:custGeom>
                <a:avLst/>
                <a:gdLst/>
                <a:ahLst/>
                <a:cxnLst/>
                <a:rect l="l" t="t" r="r" b="b"/>
                <a:pathLst>
                  <a:path w="1536" h="908" extrusionOk="0">
                    <a:moveTo>
                      <a:pt x="1237" y="0"/>
                    </a:moveTo>
                    <a:cubicBezTo>
                      <a:pt x="0" y="908"/>
                      <a:pt x="0" y="908"/>
                      <a:pt x="0" y="908"/>
                    </a:cubicBezTo>
                    <a:cubicBezTo>
                      <a:pt x="1536" y="902"/>
                      <a:pt x="1536" y="902"/>
                      <a:pt x="1536" y="902"/>
                    </a:cubicBezTo>
                    <a:cubicBezTo>
                      <a:pt x="1533" y="575"/>
                      <a:pt x="1427" y="259"/>
                      <a:pt x="1237"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5" name="Google Shape;1435;p288"/>
              <p:cNvSpPr/>
              <p:nvPr/>
            </p:nvSpPr>
            <p:spPr>
              <a:xfrm>
                <a:off x="4574699" y="2727029"/>
                <a:ext cx="1306900" cy="768806"/>
              </a:xfrm>
              <a:custGeom>
                <a:avLst/>
                <a:gdLst/>
                <a:ahLst/>
                <a:cxnLst/>
                <a:rect l="l" t="t" r="r" b="b"/>
                <a:pathLst>
                  <a:path w="1537" h="904" extrusionOk="0">
                    <a:moveTo>
                      <a:pt x="1462" y="474"/>
                    </a:moveTo>
                    <a:cubicBezTo>
                      <a:pt x="1513" y="316"/>
                      <a:pt x="1537" y="157"/>
                      <a:pt x="1536" y="0"/>
                    </a:cubicBezTo>
                    <a:cubicBezTo>
                      <a:pt x="0" y="6"/>
                      <a:pt x="0" y="6"/>
                      <a:pt x="0" y="6"/>
                    </a:cubicBezTo>
                    <a:cubicBezTo>
                      <a:pt x="1247" y="904"/>
                      <a:pt x="1247" y="904"/>
                      <a:pt x="1247" y="904"/>
                    </a:cubicBezTo>
                    <a:cubicBezTo>
                      <a:pt x="1339" y="776"/>
                      <a:pt x="1412" y="631"/>
                      <a:pt x="1462" y="47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6" name="Google Shape;1436;p288"/>
              <p:cNvSpPr/>
              <p:nvPr/>
            </p:nvSpPr>
            <p:spPr>
              <a:xfrm>
                <a:off x="4572900" y="1485996"/>
                <a:ext cx="1052790" cy="1244273"/>
              </a:xfrm>
              <a:custGeom>
                <a:avLst/>
                <a:gdLst/>
                <a:ahLst/>
                <a:cxnLst/>
                <a:rect l="l" t="t" r="r" b="b"/>
                <a:pathLst>
                  <a:path w="1238" h="1463" extrusionOk="0">
                    <a:moveTo>
                      <a:pt x="468" y="0"/>
                    </a:moveTo>
                    <a:cubicBezTo>
                      <a:pt x="0" y="1463"/>
                      <a:pt x="0" y="1463"/>
                      <a:pt x="0" y="1463"/>
                    </a:cubicBezTo>
                    <a:cubicBezTo>
                      <a:pt x="1238" y="555"/>
                      <a:pt x="1238" y="555"/>
                      <a:pt x="1238" y="555"/>
                    </a:cubicBezTo>
                    <a:cubicBezTo>
                      <a:pt x="1053" y="302"/>
                      <a:pt x="790" y="103"/>
                      <a:pt x="468"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7" name="Google Shape;1437;p288"/>
              <p:cNvSpPr/>
              <p:nvPr/>
            </p:nvSpPr>
            <p:spPr>
              <a:xfrm>
                <a:off x="4574699" y="2733147"/>
                <a:ext cx="1059268" cy="1240673"/>
              </a:xfrm>
              <a:custGeom>
                <a:avLst/>
                <a:gdLst/>
                <a:ahLst/>
                <a:cxnLst/>
                <a:rect l="l" t="t" r="r" b="b"/>
                <a:pathLst>
                  <a:path w="1246" h="1459" extrusionOk="0">
                    <a:moveTo>
                      <a:pt x="1246" y="897"/>
                    </a:moveTo>
                    <a:cubicBezTo>
                      <a:pt x="0" y="0"/>
                      <a:pt x="0" y="0"/>
                      <a:pt x="0" y="0"/>
                    </a:cubicBezTo>
                    <a:cubicBezTo>
                      <a:pt x="480" y="1459"/>
                      <a:pt x="480" y="1459"/>
                      <a:pt x="480" y="1459"/>
                    </a:cubicBezTo>
                    <a:cubicBezTo>
                      <a:pt x="784" y="1358"/>
                      <a:pt x="1055" y="1162"/>
                      <a:pt x="1246" y="897"/>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8" name="Google Shape;1438;p288"/>
              <p:cNvSpPr/>
              <p:nvPr/>
            </p:nvSpPr>
            <p:spPr>
              <a:xfrm>
                <a:off x="4174099" y="2733867"/>
                <a:ext cx="807679" cy="1332815"/>
              </a:xfrm>
              <a:custGeom>
                <a:avLst/>
                <a:gdLst/>
                <a:ahLst/>
                <a:cxnLst/>
                <a:rect l="l" t="t" r="r" b="b"/>
                <a:pathLst>
                  <a:path w="950" h="1567" extrusionOk="0">
                    <a:moveTo>
                      <a:pt x="950" y="1458"/>
                    </a:moveTo>
                    <a:cubicBezTo>
                      <a:pt x="468" y="0"/>
                      <a:pt x="468" y="0"/>
                      <a:pt x="468" y="0"/>
                    </a:cubicBezTo>
                    <a:cubicBezTo>
                      <a:pt x="0" y="1464"/>
                      <a:pt x="0" y="1464"/>
                      <a:pt x="0" y="1464"/>
                    </a:cubicBezTo>
                    <a:cubicBezTo>
                      <a:pt x="322" y="1567"/>
                      <a:pt x="652" y="1556"/>
                      <a:pt x="950" y="145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9" name="Google Shape;1439;p288"/>
              <p:cNvSpPr/>
              <p:nvPr/>
            </p:nvSpPr>
            <p:spPr>
              <a:xfrm>
                <a:off x="4369541" y="1554021"/>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0" name="Google Shape;1440;p288"/>
              <p:cNvSpPr/>
              <p:nvPr/>
            </p:nvSpPr>
            <p:spPr>
              <a:xfrm>
                <a:off x="3770260" y="1712390"/>
                <a:ext cx="459988" cy="459268"/>
              </a:xfrm>
              <a:custGeom>
                <a:avLst/>
                <a:gdLst/>
                <a:ahLst/>
                <a:cxnLst/>
                <a:rect l="l" t="t" r="r" b="b"/>
                <a:pathLst>
                  <a:path w="541" h="540" extrusionOk="0">
                    <a:moveTo>
                      <a:pt x="463" y="130"/>
                    </a:moveTo>
                    <a:cubicBezTo>
                      <a:pt x="541" y="236"/>
                      <a:pt x="517" y="386"/>
                      <a:pt x="411" y="463"/>
                    </a:cubicBezTo>
                    <a:cubicBezTo>
                      <a:pt x="304" y="540"/>
                      <a:pt x="155" y="517"/>
                      <a:pt x="78" y="410"/>
                    </a:cubicBezTo>
                    <a:cubicBezTo>
                      <a:pt x="0" y="304"/>
                      <a:pt x="24" y="155"/>
                      <a:pt x="130" y="77"/>
                    </a:cubicBezTo>
                    <a:cubicBezTo>
                      <a:pt x="237" y="0"/>
                      <a:pt x="386" y="23"/>
                      <a:pt x="463"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1" name="Google Shape;1441;p288"/>
              <p:cNvSpPr/>
              <p:nvPr/>
            </p:nvSpPr>
            <p:spPr>
              <a:xfrm>
                <a:off x="3418969" y="2200452"/>
                <a:ext cx="454949" cy="455309"/>
              </a:xfrm>
              <a:custGeom>
                <a:avLst/>
                <a:gdLst/>
                <a:ahLst/>
                <a:cxnLst/>
                <a:rect l="l" t="t" r="r" b="b"/>
                <a:pathLst>
                  <a:path w="535" h="535" extrusionOk="0">
                    <a:moveTo>
                      <a:pt x="341" y="41"/>
                    </a:moveTo>
                    <a:cubicBezTo>
                      <a:pt x="466" y="81"/>
                      <a:pt x="535" y="216"/>
                      <a:pt x="494" y="341"/>
                    </a:cubicBezTo>
                    <a:cubicBezTo>
                      <a:pt x="453" y="466"/>
                      <a:pt x="319" y="535"/>
                      <a:pt x="193" y="494"/>
                    </a:cubicBezTo>
                    <a:cubicBezTo>
                      <a:pt x="68" y="454"/>
                      <a:pt x="0" y="319"/>
                      <a:pt x="40" y="194"/>
                    </a:cubicBezTo>
                    <a:cubicBezTo>
                      <a:pt x="81" y="69"/>
                      <a:pt x="215" y="0"/>
                      <a:pt x="341"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2" name="Google Shape;1442;p288"/>
              <p:cNvSpPr/>
              <p:nvPr/>
            </p:nvSpPr>
            <p:spPr>
              <a:xfrm>
                <a:off x="3417170" y="2801893"/>
                <a:ext cx="454949" cy="454949"/>
              </a:xfrm>
              <a:custGeom>
                <a:avLst/>
                <a:gdLst/>
                <a:ahLst/>
                <a:cxnLst/>
                <a:rect l="l" t="t" r="r" b="b"/>
                <a:pathLst>
                  <a:path w="535" h="535" extrusionOk="0">
                    <a:moveTo>
                      <a:pt x="194" y="41"/>
                    </a:moveTo>
                    <a:cubicBezTo>
                      <a:pt x="319" y="0"/>
                      <a:pt x="454" y="69"/>
                      <a:pt x="495" y="194"/>
                    </a:cubicBezTo>
                    <a:cubicBezTo>
                      <a:pt x="535" y="319"/>
                      <a:pt x="467" y="454"/>
                      <a:pt x="342" y="494"/>
                    </a:cubicBezTo>
                    <a:cubicBezTo>
                      <a:pt x="216" y="535"/>
                      <a:pt x="82" y="467"/>
                      <a:pt x="41" y="341"/>
                    </a:cubicBezTo>
                    <a:cubicBezTo>
                      <a:pt x="0" y="216"/>
                      <a:pt x="69" y="82"/>
                      <a:pt x="194"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3" name="Google Shape;1443;p288"/>
              <p:cNvSpPr/>
              <p:nvPr/>
            </p:nvSpPr>
            <p:spPr>
              <a:xfrm>
                <a:off x="3767740" y="3286717"/>
                <a:ext cx="459988" cy="460348"/>
              </a:xfrm>
              <a:custGeom>
                <a:avLst/>
                <a:gdLst/>
                <a:ahLst/>
                <a:cxnLst/>
                <a:rect l="l" t="t" r="r" b="b"/>
                <a:pathLst>
                  <a:path w="541" h="541" extrusionOk="0">
                    <a:moveTo>
                      <a:pt x="78" y="130"/>
                    </a:moveTo>
                    <a:cubicBezTo>
                      <a:pt x="155" y="24"/>
                      <a:pt x="304" y="0"/>
                      <a:pt x="411" y="77"/>
                    </a:cubicBezTo>
                    <a:cubicBezTo>
                      <a:pt x="517" y="155"/>
                      <a:pt x="541" y="304"/>
                      <a:pt x="464" y="411"/>
                    </a:cubicBezTo>
                    <a:cubicBezTo>
                      <a:pt x="386" y="517"/>
                      <a:pt x="237" y="541"/>
                      <a:pt x="131" y="463"/>
                    </a:cubicBezTo>
                    <a:cubicBezTo>
                      <a:pt x="24" y="386"/>
                      <a:pt x="0" y="237"/>
                      <a:pt x="78"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4" name="Google Shape;1444;p288"/>
              <p:cNvSpPr/>
              <p:nvPr/>
            </p:nvSpPr>
            <p:spPr>
              <a:xfrm>
                <a:off x="4366301" y="3500155"/>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5" name="Google Shape;1445;p288"/>
              <p:cNvSpPr/>
              <p:nvPr/>
            </p:nvSpPr>
            <p:spPr>
              <a:xfrm>
                <a:off x="4911233" y="3288516"/>
                <a:ext cx="459988" cy="459988"/>
              </a:xfrm>
              <a:custGeom>
                <a:avLst/>
                <a:gdLst/>
                <a:ahLst/>
                <a:cxnLst/>
                <a:rect l="l" t="t" r="r" b="b"/>
                <a:pathLst>
                  <a:path w="541" h="541" extrusionOk="0">
                    <a:moveTo>
                      <a:pt x="78" y="411"/>
                    </a:moveTo>
                    <a:cubicBezTo>
                      <a:pt x="0" y="304"/>
                      <a:pt x="24" y="155"/>
                      <a:pt x="131" y="78"/>
                    </a:cubicBezTo>
                    <a:cubicBezTo>
                      <a:pt x="237" y="0"/>
                      <a:pt x="386" y="24"/>
                      <a:pt x="464" y="130"/>
                    </a:cubicBezTo>
                    <a:cubicBezTo>
                      <a:pt x="541" y="237"/>
                      <a:pt x="517" y="386"/>
                      <a:pt x="411" y="463"/>
                    </a:cubicBezTo>
                    <a:cubicBezTo>
                      <a:pt x="304" y="541"/>
                      <a:pt x="155" y="517"/>
                      <a:pt x="78" y="41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6" name="Google Shape;1446;p288"/>
              <p:cNvSpPr/>
              <p:nvPr/>
            </p:nvSpPr>
            <p:spPr>
              <a:xfrm>
                <a:off x="5268641" y="2805132"/>
                <a:ext cx="454949" cy="454229"/>
              </a:xfrm>
              <a:custGeom>
                <a:avLst/>
                <a:gdLst/>
                <a:ahLst/>
                <a:cxnLst/>
                <a:rect l="l" t="t" r="r" b="b"/>
                <a:pathLst>
                  <a:path w="535" h="534" extrusionOk="0">
                    <a:moveTo>
                      <a:pt x="194" y="494"/>
                    </a:moveTo>
                    <a:cubicBezTo>
                      <a:pt x="68" y="453"/>
                      <a:pt x="0" y="319"/>
                      <a:pt x="41" y="193"/>
                    </a:cubicBezTo>
                    <a:cubicBezTo>
                      <a:pt x="81" y="68"/>
                      <a:pt x="216" y="0"/>
                      <a:pt x="341" y="40"/>
                    </a:cubicBezTo>
                    <a:cubicBezTo>
                      <a:pt x="466" y="81"/>
                      <a:pt x="535" y="215"/>
                      <a:pt x="494" y="341"/>
                    </a:cubicBezTo>
                    <a:cubicBezTo>
                      <a:pt x="453" y="466"/>
                      <a:pt x="319" y="534"/>
                      <a:pt x="194" y="494"/>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7" name="Google Shape;1447;p288"/>
              <p:cNvSpPr/>
              <p:nvPr/>
            </p:nvSpPr>
            <p:spPr>
              <a:xfrm>
                <a:off x="5269360" y="2202972"/>
                <a:ext cx="454949" cy="455309"/>
              </a:xfrm>
              <a:custGeom>
                <a:avLst/>
                <a:gdLst/>
                <a:ahLst/>
                <a:cxnLst/>
                <a:rect l="l" t="t" r="r" b="b"/>
                <a:pathLst>
                  <a:path w="535" h="535" extrusionOk="0">
                    <a:moveTo>
                      <a:pt x="341" y="495"/>
                    </a:moveTo>
                    <a:cubicBezTo>
                      <a:pt x="216" y="535"/>
                      <a:pt x="81" y="467"/>
                      <a:pt x="41" y="342"/>
                    </a:cubicBezTo>
                    <a:cubicBezTo>
                      <a:pt x="0" y="216"/>
                      <a:pt x="68" y="82"/>
                      <a:pt x="194" y="41"/>
                    </a:cubicBezTo>
                    <a:cubicBezTo>
                      <a:pt x="319" y="0"/>
                      <a:pt x="454" y="69"/>
                      <a:pt x="494" y="194"/>
                    </a:cubicBezTo>
                    <a:cubicBezTo>
                      <a:pt x="535" y="319"/>
                      <a:pt x="466" y="454"/>
                      <a:pt x="341" y="495"/>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8" name="Google Shape;1448;p288"/>
              <p:cNvSpPr/>
              <p:nvPr/>
            </p:nvSpPr>
            <p:spPr>
              <a:xfrm>
                <a:off x="4913752" y="1713829"/>
                <a:ext cx="460348" cy="459628"/>
              </a:xfrm>
              <a:custGeom>
                <a:avLst/>
                <a:gdLst/>
                <a:ahLst/>
                <a:cxnLst/>
                <a:rect l="l" t="t" r="r" b="b"/>
                <a:pathLst>
                  <a:path w="541" h="540" extrusionOk="0">
                    <a:moveTo>
                      <a:pt x="464" y="410"/>
                    </a:moveTo>
                    <a:cubicBezTo>
                      <a:pt x="386" y="517"/>
                      <a:pt x="237" y="540"/>
                      <a:pt x="131" y="463"/>
                    </a:cubicBezTo>
                    <a:cubicBezTo>
                      <a:pt x="24" y="386"/>
                      <a:pt x="0" y="236"/>
                      <a:pt x="78" y="130"/>
                    </a:cubicBezTo>
                    <a:cubicBezTo>
                      <a:pt x="155" y="23"/>
                      <a:pt x="304" y="0"/>
                      <a:pt x="411" y="77"/>
                    </a:cubicBezTo>
                    <a:cubicBezTo>
                      <a:pt x="517" y="155"/>
                      <a:pt x="541" y="304"/>
                      <a:pt x="464" y="41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9" name="Google Shape;1449;p288"/>
              <p:cNvSpPr/>
              <p:nvPr/>
            </p:nvSpPr>
            <p:spPr>
              <a:xfrm>
                <a:off x="3910179" y="2033807"/>
                <a:ext cx="1323643" cy="1396880"/>
              </a:xfrm>
              <a:custGeom>
                <a:avLst/>
                <a:gdLst/>
                <a:ahLst/>
                <a:cxnLst/>
                <a:rect l="l" t="t" r="r" b="b"/>
                <a:pathLst>
                  <a:path w="1790" h="1889" extrusionOk="0">
                    <a:moveTo>
                      <a:pt x="1668" y="1066"/>
                    </a:moveTo>
                    <a:cubicBezTo>
                      <a:pt x="1678" y="1029"/>
                      <a:pt x="1678" y="991"/>
                      <a:pt x="1678" y="954"/>
                    </a:cubicBezTo>
                    <a:cubicBezTo>
                      <a:pt x="1678" y="917"/>
                      <a:pt x="1678" y="880"/>
                      <a:pt x="1668" y="841"/>
                    </a:cubicBezTo>
                    <a:cubicBezTo>
                      <a:pt x="1790" y="664"/>
                      <a:pt x="1790" y="664"/>
                      <a:pt x="1790" y="664"/>
                    </a:cubicBezTo>
                    <a:cubicBezTo>
                      <a:pt x="1584" y="580"/>
                      <a:pt x="1584" y="580"/>
                      <a:pt x="1584" y="580"/>
                    </a:cubicBezTo>
                    <a:cubicBezTo>
                      <a:pt x="1556" y="523"/>
                      <a:pt x="1510" y="458"/>
                      <a:pt x="1464" y="412"/>
                    </a:cubicBezTo>
                    <a:cubicBezTo>
                      <a:pt x="1454" y="187"/>
                      <a:pt x="1454" y="187"/>
                      <a:pt x="1454" y="187"/>
                    </a:cubicBezTo>
                    <a:cubicBezTo>
                      <a:pt x="1240" y="243"/>
                      <a:pt x="1240" y="243"/>
                      <a:pt x="1240" y="243"/>
                    </a:cubicBezTo>
                    <a:cubicBezTo>
                      <a:pt x="1175" y="214"/>
                      <a:pt x="1109" y="187"/>
                      <a:pt x="1044" y="177"/>
                    </a:cubicBezTo>
                    <a:cubicBezTo>
                      <a:pt x="895" y="0"/>
                      <a:pt x="895" y="0"/>
                      <a:pt x="895" y="0"/>
                    </a:cubicBezTo>
                    <a:cubicBezTo>
                      <a:pt x="765" y="177"/>
                      <a:pt x="765" y="177"/>
                      <a:pt x="765" y="177"/>
                    </a:cubicBezTo>
                    <a:cubicBezTo>
                      <a:pt x="689" y="187"/>
                      <a:pt x="625" y="206"/>
                      <a:pt x="569" y="243"/>
                    </a:cubicBezTo>
                    <a:cubicBezTo>
                      <a:pt x="345" y="177"/>
                      <a:pt x="345" y="177"/>
                      <a:pt x="345" y="177"/>
                    </a:cubicBezTo>
                    <a:cubicBezTo>
                      <a:pt x="335" y="402"/>
                      <a:pt x="335" y="402"/>
                      <a:pt x="335" y="402"/>
                    </a:cubicBezTo>
                    <a:cubicBezTo>
                      <a:pt x="290" y="449"/>
                      <a:pt x="242" y="505"/>
                      <a:pt x="214" y="571"/>
                    </a:cubicBezTo>
                    <a:cubicBezTo>
                      <a:pt x="0" y="645"/>
                      <a:pt x="0" y="645"/>
                      <a:pt x="0" y="645"/>
                    </a:cubicBezTo>
                    <a:cubicBezTo>
                      <a:pt x="122" y="832"/>
                      <a:pt x="122" y="832"/>
                      <a:pt x="122" y="832"/>
                    </a:cubicBezTo>
                    <a:cubicBezTo>
                      <a:pt x="113" y="870"/>
                      <a:pt x="113" y="907"/>
                      <a:pt x="113" y="954"/>
                    </a:cubicBezTo>
                    <a:cubicBezTo>
                      <a:pt x="113" y="981"/>
                      <a:pt x="113" y="1010"/>
                      <a:pt x="122" y="1047"/>
                    </a:cubicBezTo>
                    <a:cubicBezTo>
                      <a:pt x="0" y="1226"/>
                      <a:pt x="0" y="1226"/>
                      <a:pt x="0" y="1226"/>
                    </a:cubicBezTo>
                    <a:cubicBezTo>
                      <a:pt x="195" y="1309"/>
                      <a:pt x="195" y="1309"/>
                      <a:pt x="195" y="1309"/>
                    </a:cubicBezTo>
                    <a:cubicBezTo>
                      <a:pt x="232" y="1375"/>
                      <a:pt x="271" y="1430"/>
                      <a:pt x="327" y="1488"/>
                    </a:cubicBezTo>
                    <a:cubicBezTo>
                      <a:pt x="335" y="1702"/>
                      <a:pt x="335" y="1702"/>
                      <a:pt x="335" y="1702"/>
                    </a:cubicBezTo>
                    <a:cubicBezTo>
                      <a:pt x="530" y="1647"/>
                      <a:pt x="530" y="1647"/>
                      <a:pt x="530" y="1647"/>
                    </a:cubicBezTo>
                    <a:cubicBezTo>
                      <a:pt x="606" y="1684"/>
                      <a:pt x="680" y="1711"/>
                      <a:pt x="755" y="1721"/>
                    </a:cubicBezTo>
                    <a:cubicBezTo>
                      <a:pt x="886" y="1889"/>
                      <a:pt x="886" y="1889"/>
                      <a:pt x="886" y="1889"/>
                    </a:cubicBezTo>
                    <a:cubicBezTo>
                      <a:pt x="1016" y="1729"/>
                      <a:pt x="1016" y="1729"/>
                      <a:pt x="1016" y="1729"/>
                    </a:cubicBezTo>
                    <a:cubicBezTo>
                      <a:pt x="1090" y="1711"/>
                      <a:pt x="1166" y="1692"/>
                      <a:pt x="1240" y="1655"/>
                    </a:cubicBezTo>
                    <a:cubicBezTo>
                      <a:pt x="1435" y="1711"/>
                      <a:pt x="1435" y="1711"/>
                      <a:pt x="1435" y="1711"/>
                    </a:cubicBezTo>
                    <a:cubicBezTo>
                      <a:pt x="1444" y="1506"/>
                      <a:pt x="1444" y="1506"/>
                      <a:pt x="1444" y="1506"/>
                    </a:cubicBezTo>
                    <a:cubicBezTo>
                      <a:pt x="1501" y="1449"/>
                      <a:pt x="1547" y="1385"/>
                      <a:pt x="1584" y="1319"/>
                    </a:cubicBezTo>
                    <a:cubicBezTo>
                      <a:pt x="1781" y="1244"/>
                      <a:pt x="1781" y="1244"/>
                      <a:pt x="1781" y="1244"/>
                    </a:cubicBezTo>
                    <a:cubicBezTo>
                      <a:pt x="1668" y="1066"/>
                      <a:pt x="1668" y="1066"/>
                      <a:pt x="1668" y="1066"/>
                    </a:cubicBezTo>
                    <a:close/>
                  </a:path>
                </a:pathLst>
              </a:custGeom>
              <a:solidFill>
                <a:schemeClr val="lt1"/>
              </a:solidFill>
              <a:ln>
                <a:noFill/>
              </a:ln>
              <a:effectLst>
                <a:outerShdw blurRad="812800" sx="116000" sy="116000" algn="ctr" rotWithShape="0">
                  <a:srgbClr val="000000">
                    <a:alpha val="15686"/>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0" name="Google Shape;1450;p288"/>
              <p:cNvSpPr/>
              <p:nvPr/>
            </p:nvSpPr>
            <p:spPr>
              <a:xfrm>
                <a:off x="4432491" y="2254751"/>
                <a:ext cx="270442" cy="53653"/>
              </a:xfrm>
              <a:custGeom>
                <a:avLst/>
                <a:gdLst/>
                <a:ahLst/>
                <a:cxnLst/>
                <a:rect l="l" t="t" r="r" b="b"/>
                <a:pathLst>
                  <a:path w="947" h="188" extrusionOk="0">
                    <a:moveTo>
                      <a:pt x="490" y="0"/>
                    </a:moveTo>
                    <a:cubicBezTo>
                      <a:pt x="323" y="0"/>
                      <a:pt x="158" y="25"/>
                      <a:pt x="0" y="73"/>
                    </a:cubicBezTo>
                    <a:cubicBezTo>
                      <a:pt x="13" y="114"/>
                      <a:pt x="26" y="152"/>
                      <a:pt x="38" y="188"/>
                    </a:cubicBezTo>
                    <a:cubicBezTo>
                      <a:pt x="181" y="146"/>
                      <a:pt x="332" y="122"/>
                      <a:pt x="488" y="122"/>
                    </a:cubicBezTo>
                    <a:cubicBezTo>
                      <a:pt x="634" y="122"/>
                      <a:pt x="777" y="143"/>
                      <a:pt x="911" y="181"/>
                    </a:cubicBezTo>
                    <a:cubicBezTo>
                      <a:pt x="947" y="65"/>
                      <a:pt x="947" y="65"/>
                      <a:pt x="947" y="65"/>
                    </a:cubicBezTo>
                    <a:cubicBezTo>
                      <a:pt x="800" y="21"/>
                      <a:pt x="646" y="0"/>
                      <a:pt x="490"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1" name="Google Shape;1451;p288"/>
              <p:cNvSpPr/>
              <p:nvPr/>
            </p:nvSpPr>
            <p:spPr>
              <a:xfrm>
                <a:off x="4717797" y="2279886"/>
                <a:ext cx="228872" cy="178723"/>
              </a:xfrm>
              <a:custGeom>
                <a:avLst/>
                <a:gdLst/>
                <a:ahLst/>
                <a:cxnLst/>
                <a:rect l="l" t="t" r="r" b="b"/>
                <a:pathLst>
                  <a:path w="802" h="626" extrusionOk="0">
                    <a:moveTo>
                      <a:pt x="40" y="0"/>
                    </a:moveTo>
                    <a:cubicBezTo>
                      <a:pt x="26" y="42"/>
                      <a:pt x="13" y="83"/>
                      <a:pt x="0" y="121"/>
                    </a:cubicBezTo>
                    <a:cubicBezTo>
                      <a:pt x="281" y="220"/>
                      <a:pt x="526" y="397"/>
                      <a:pt x="707" y="626"/>
                    </a:cubicBezTo>
                    <a:cubicBezTo>
                      <a:pt x="802" y="556"/>
                      <a:pt x="802" y="556"/>
                      <a:pt x="802" y="556"/>
                    </a:cubicBezTo>
                    <a:cubicBezTo>
                      <a:pt x="607" y="301"/>
                      <a:pt x="336" y="105"/>
                      <a:pt x="40"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2" name="Google Shape;1452;p288"/>
              <p:cNvSpPr/>
              <p:nvPr/>
            </p:nvSpPr>
            <p:spPr>
              <a:xfrm>
                <a:off x="4191056" y="2282423"/>
                <a:ext cx="228631" cy="181260"/>
              </a:xfrm>
              <a:custGeom>
                <a:avLst/>
                <a:gdLst/>
                <a:ahLst/>
                <a:cxnLst/>
                <a:rect l="l" t="t" r="r" b="b"/>
                <a:pathLst>
                  <a:path w="801" h="635" extrusionOk="0">
                    <a:moveTo>
                      <a:pt x="763" y="0"/>
                    </a:moveTo>
                    <a:cubicBezTo>
                      <a:pt x="458" y="109"/>
                      <a:pt x="196" y="304"/>
                      <a:pt x="0" y="564"/>
                    </a:cubicBezTo>
                    <a:cubicBezTo>
                      <a:pt x="35" y="588"/>
                      <a:pt x="68" y="613"/>
                      <a:pt x="99" y="635"/>
                    </a:cubicBezTo>
                    <a:cubicBezTo>
                      <a:pt x="279" y="401"/>
                      <a:pt x="521" y="220"/>
                      <a:pt x="801" y="118"/>
                    </a:cubicBezTo>
                    <a:cubicBezTo>
                      <a:pt x="763" y="0"/>
                      <a:pt x="763" y="0"/>
                      <a:pt x="763"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3" name="Google Shape;1453;p288"/>
              <p:cNvSpPr/>
              <p:nvPr/>
            </p:nvSpPr>
            <p:spPr>
              <a:xfrm>
                <a:off x="4935550" y="2459939"/>
                <a:ext cx="113712" cy="256665"/>
              </a:xfrm>
              <a:custGeom>
                <a:avLst/>
                <a:gdLst/>
                <a:ahLst/>
                <a:cxnLst/>
                <a:rect l="l" t="t" r="r" b="b"/>
                <a:pathLst>
                  <a:path w="398" h="899" extrusionOk="0">
                    <a:moveTo>
                      <a:pt x="97" y="0"/>
                    </a:moveTo>
                    <a:cubicBezTo>
                      <a:pt x="0" y="71"/>
                      <a:pt x="0" y="71"/>
                      <a:pt x="0" y="71"/>
                    </a:cubicBezTo>
                    <a:cubicBezTo>
                      <a:pt x="165" y="308"/>
                      <a:pt x="265" y="592"/>
                      <a:pt x="275" y="899"/>
                    </a:cubicBezTo>
                    <a:cubicBezTo>
                      <a:pt x="398" y="898"/>
                      <a:pt x="398" y="898"/>
                      <a:pt x="398" y="898"/>
                    </a:cubicBezTo>
                    <a:cubicBezTo>
                      <a:pt x="384" y="573"/>
                      <a:pt x="278" y="257"/>
                      <a:pt x="97"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4" name="Google Shape;1454;p288"/>
              <p:cNvSpPr/>
              <p:nvPr/>
            </p:nvSpPr>
            <p:spPr>
              <a:xfrm>
                <a:off x="4094739" y="2461992"/>
                <a:ext cx="109965" cy="261860"/>
              </a:xfrm>
              <a:custGeom>
                <a:avLst/>
                <a:gdLst/>
                <a:ahLst/>
                <a:cxnLst/>
                <a:rect l="l" t="t" r="r" b="b"/>
                <a:pathLst>
                  <a:path w="385" h="917" extrusionOk="0">
                    <a:moveTo>
                      <a:pt x="281" y="0"/>
                    </a:moveTo>
                    <a:cubicBezTo>
                      <a:pt x="199" y="127"/>
                      <a:pt x="130" y="272"/>
                      <a:pt x="73" y="433"/>
                    </a:cubicBezTo>
                    <a:cubicBezTo>
                      <a:pt x="27" y="574"/>
                      <a:pt x="2" y="738"/>
                      <a:pt x="0" y="917"/>
                    </a:cubicBezTo>
                    <a:cubicBezTo>
                      <a:pt x="41" y="917"/>
                      <a:pt x="80" y="917"/>
                      <a:pt x="119" y="917"/>
                    </a:cubicBezTo>
                    <a:cubicBezTo>
                      <a:pt x="125" y="605"/>
                      <a:pt x="223" y="317"/>
                      <a:pt x="385" y="77"/>
                    </a:cubicBezTo>
                    <a:cubicBezTo>
                      <a:pt x="281" y="0"/>
                      <a:pt x="281" y="0"/>
                      <a:pt x="281"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5" name="Google Shape;1455;p288"/>
              <p:cNvSpPr/>
              <p:nvPr/>
            </p:nvSpPr>
            <p:spPr>
              <a:xfrm>
                <a:off x="4938447" y="2741738"/>
                <a:ext cx="110811" cy="258478"/>
              </a:xfrm>
              <a:custGeom>
                <a:avLst/>
                <a:gdLst/>
                <a:ahLst/>
                <a:cxnLst/>
                <a:rect l="l" t="t" r="r" b="b"/>
                <a:pathLst>
                  <a:path w="388" h="905" extrusionOk="0">
                    <a:moveTo>
                      <a:pt x="388" y="0"/>
                    </a:moveTo>
                    <a:cubicBezTo>
                      <a:pt x="266" y="0"/>
                      <a:pt x="266" y="0"/>
                      <a:pt x="266" y="0"/>
                    </a:cubicBezTo>
                    <a:cubicBezTo>
                      <a:pt x="260" y="309"/>
                      <a:pt x="163" y="597"/>
                      <a:pt x="0" y="836"/>
                    </a:cubicBezTo>
                    <a:cubicBezTo>
                      <a:pt x="96" y="905"/>
                      <a:pt x="96" y="905"/>
                      <a:pt x="96" y="905"/>
                    </a:cubicBezTo>
                    <a:cubicBezTo>
                      <a:pt x="174" y="787"/>
                      <a:pt x="258" y="642"/>
                      <a:pt x="305" y="465"/>
                    </a:cubicBezTo>
                    <a:cubicBezTo>
                      <a:pt x="305" y="464"/>
                      <a:pt x="305" y="464"/>
                      <a:pt x="305" y="464"/>
                    </a:cubicBezTo>
                    <a:cubicBezTo>
                      <a:pt x="305" y="464"/>
                      <a:pt x="305" y="464"/>
                      <a:pt x="305" y="464"/>
                    </a:cubicBezTo>
                    <a:cubicBezTo>
                      <a:pt x="305" y="464"/>
                      <a:pt x="305" y="464"/>
                      <a:pt x="305" y="464"/>
                    </a:cubicBezTo>
                    <a:cubicBezTo>
                      <a:pt x="356" y="320"/>
                      <a:pt x="384" y="157"/>
                      <a:pt x="388"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6" name="Google Shape;1456;p288"/>
              <p:cNvSpPr/>
              <p:nvPr/>
            </p:nvSpPr>
            <p:spPr>
              <a:xfrm>
                <a:off x="4094742" y="2747174"/>
                <a:ext cx="113108" cy="259322"/>
              </a:xfrm>
              <a:custGeom>
                <a:avLst/>
                <a:gdLst/>
                <a:ahLst/>
                <a:cxnLst/>
                <a:rect l="l" t="t" r="r" b="b"/>
                <a:pathLst>
                  <a:path w="396" h="908" extrusionOk="0">
                    <a:moveTo>
                      <a:pt x="119" y="0"/>
                    </a:moveTo>
                    <a:cubicBezTo>
                      <a:pt x="119" y="0"/>
                      <a:pt x="119" y="0"/>
                      <a:pt x="119" y="0"/>
                    </a:cubicBezTo>
                    <a:cubicBezTo>
                      <a:pt x="0" y="1"/>
                      <a:pt x="0" y="1"/>
                      <a:pt x="0" y="1"/>
                    </a:cubicBezTo>
                    <a:cubicBezTo>
                      <a:pt x="5" y="326"/>
                      <a:pt x="108" y="639"/>
                      <a:pt x="298" y="908"/>
                    </a:cubicBezTo>
                    <a:cubicBezTo>
                      <a:pt x="332" y="882"/>
                      <a:pt x="365" y="858"/>
                      <a:pt x="396" y="835"/>
                    </a:cubicBezTo>
                    <a:cubicBezTo>
                      <a:pt x="231" y="597"/>
                      <a:pt x="129" y="310"/>
                      <a:pt x="119"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7" name="Google Shape;1457;p288"/>
              <p:cNvSpPr/>
              <p:nvPr/>
            </p:nvSpPr>
            <p:spPr>
              <a:xfrm>
                <a:off x="4720940" y="3001909"/>
                <a:ext cx="227785" cy="179328"/>
              </a:xfrm>
              <a:custGeom>
                <a:avLst/>
                <a:gdLst/>
                <a:ahLst/>
                <a:cxnLst/>
                <a:rect l="l" t="t" r="r" b="b"/>
                <a:pathLst>
                  <a:path w="798" h="628" extrusionOk="0">
                    <a:moveTo>
                      <a:pt x="708" y="0"/>
                    </a:moveTo>
                    <a:cubicBezTo>
                      <a:pt x="529" y="235"/>
                      <a:pt x="283" y="417"/>
                      <a:pt x="0" y="518"/>
                    </a:cubicBezTo>
                    <a:cubicBezTo>
                      <a:pt x="35" y="628"/>
                      <a:pt x="35" y="628"/>
                      <a:pt x="35" y="628"/>
                    </a:cubicBezTo>
                    <a:cubicBezTo>
                      <a:pt x="348" y="516"/>
                      <a:pt x="617" y="318"/>
                      <a:pt x="798" y="66"/>
                    </a:cubicBezTo>
                    <a:cubicBezTo>
                      <a:pt x="767" y="42"/>
                      <a:pt x="738" y="21"/>
                      <a:pt x="708" y="0"/>
                    </a:cubicBezTo>
                    <a:cubicBezTo>
                      <a:pt x="708" y="0"/>
                      <a:pt x="708" y="0"/>
                      <a:pt x="708"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8" name="Google Shape;1458;p288"/>
              <p:cNvSpPr/>
              <p:nvPr/>
            </p:nvSpPr>
            <p:spPr>
              <a:xfrm>
                <a:off x="4193596" y="3003842"/>
                <a:ext cx="231288" cy="179328"/>
              </a:xfrm>
              <a:custGeom>
                <a:avLst/>
                <a:gdLst/>
                <a:ahLst/>
                <a:cxnLst/>
                <a:rect l="l" t="t" r="r" b="b"/>
                <a:pathLst>
                  <a:path w="810" h="628" extrusionOk="0">
                    <a:moveTo>
                      <a:pt x="98" y="0"/>
                    </a:moveTo>
                    <a:cubicBezTo>
                      <a:pt x="98" y="0"/>
                      <a:pt x="98" y="0"/>
                      <a:pt x="98" y="0"/>
                    </a:cubicBezTo>
                    <a:cubicBezTo>
                      <a:pt x="0" y="73"/>
                      <a:pt x="0" y="73"/>
                      <a:pt x="0" y="73"/>
                    </a:cubicBezTo>
                    <a:cubicBezTo>
                      <a:pt x="200" y="329"/>
                      <a:pt x="467" y="520"/>
                      <a:pt x="773" y="628"/>
                    </a:cubicBezTo>
                    <a:cubicBezTo>
                      <a:pt x="786" y="587"/>
                      <a:pt x="799" y="550"/>
                      <a:pt x="810" y="514"/>
                    </a:cubicBezTo>
                    <a:cubicBezTo>
                      <a:pt x="526" y="414"/>
                      <a:pt x="280" y="234"/>
                      <a:pt x="98"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9" name="Google Shape;1459;p288"/>
              <p:cNvSpPr/>
              <p:nvPr/>
            </p:nvSpPr>
            <p:spPr>
              <a:xfrm>
                <a:off x="4437686" y="3157542"/>
                <a:ext cx="269837" cy="52203"/>
              </a:xfrm>
              <a:custGeom>
                <a:avLst/>
                <a:gdLst/>
                <a:ahLst/>
                <a:cxnLst/>
                <a:rect l="l" t="t" r="r" b="b"/>
                <a:pathLst>
                  <a:path w="945" h="183" extrusionOk="0">
                    <a:moveTo>
                      <a:pt x="908" y="0"/>
                    </a:moveTo>
                    <a:cubicBezTo>
                      <a:pt x="768" y="41"/>
                      <a:pt x="621" y="63"/>
                      <a:pt x="469" y="63"/>
                    </a:cubicBezTo>
                    <a:cubicBezTo>
                      <a:pt x="319" y="63"/>
                      <a:pt x="175" y="42"/>
                      <a:pt x="38" y="2"/>
                    </a:cubicBezTo>
                    <a:cubicBezTo>
                      <a:pt x="38" y="2"/>
                      <a:pt x="38" y="2"/>
                      <a:pt x="38" y="2"/>
                    </a:cubicBezTo>
                    <a:cubicBezTo>
                      <a:pt x="0" y="121"/>
                      <a:pt x="0" y="121"/>
                      <a:pt x="0" y="121"/>
                    </a:cubicBezTo>
                    <a:cubicBezTo>
                      <a:pt x="159" y="162"/>
                      <a:pt x="317" y="183"/>
                      <a:pt x="472" y="183"/>
                    </a:cubicBezTo>
                    <a:cubicBezTo>
                      <a:pt x="635" y="183"/>
                      <a:pt x="795" y="159"/>
                      <a:pt x="945" y="113"/>
                    </a:cubicBezTo>
                    <a:cubicBezTo>
                      <a:pt x="933" y="74"/>
                      <a:pt x="920" y="36"/>
                      <a:pt x="908" y="0"/>
                    </a:cubicBezTo>
                    <a:cubicBezTo>
                      <a:pt x="908" y="0"/>
                      <a:pt x="908" y="0"/>
                      <a:pt x="908"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grpSp>
      </p:grpSp>
      <p:sp>
        <p:nvSpPr>
          <p:cNvPr id="1460" name="Google Shape;1460;p288"/>
          <p:cNvSpPr txBox="1">
            <a:spLocks noGrp="1"/>
          </p:cNvSpPr>
          <p:nvPr>
            <p:ph type="body" idx="1"/>
          </p:nvPr>
        </p:nvSpPr>
        <p:spPr>
          <a:xfrm>
            <a:off x="562709"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61" name="Google Shape;1461;p288"/>
          <p:cNvSpPr txBox="1">
            <a:spLocks noGrp="1"/>
          </p:cNvSpPr>
          <p:nvPr>
            <p:ph type="body" idx="2"/>
          </p:nvPr>
        </p:nvSpPr>
        <p:spPr>
          <a:xfrm>
            <a:off x="562709"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62" name="Google Shape;1462;p288"/>
          <p:cNvSpPr txBox="1">
            <a:spLocks noGrp="1"/>
          </p:cNvSpPr>
          <p:nvPr>
            <p:ph type="body" idx="3"/>
          </p:nvPr>
        </p:nvSpPr>
        <p:spPr>
          <a:xfrm>
            <a:off x="562709"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63" name="Google Shape;1463;p288"/>
          <p:cNvSpPr txBox="1">
            <a:spLocks noGrp="1"/>
          </p:cNvSpPr>
          <p:nvPr>
            <p:ph type="body" idx="4"/>
          </p:nvPr>
        </p:nvSpPr>
        <p:spPr>
          <a:xfrm>
            <a:off x="562709"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64" name="Google Shape;1464;p288"/>
          <p:cNvSpPr txBox="1">
            <a:spLocks noGrp="1"/>
          </p:cNvSpPr>
          <p:nvPr>
            <p:ph type="body" idx="5"/>
          </p:nvPr>
        </p:nvSpPr>
        <p:spPr>
          <a:xfrm>
            <a:off x="562709"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65" name="Google Shape;1465;p288"/>
          <p:cNvSpPr txBox="1">
            <a:spLocks noGrp="1"/>
          </p:cNvSpPr>
          <p:nvPr>
            <p:ph type="body" idx="6"/>
          </p:nvPr>
        </p:nvSpPr>
        <p:spPr>
          <a:xfrm>
            <a:off x="6420898"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66" name="Google Shape;1466;p288"/>
          <p:cNvSpPr txBox="1">
            <a:spLocks noGrp="1"/>
          </p:cNvSpPr>
          <p:nvPr>
            <p:ph type="body" idx="7"/>
          </p:nvPr>
        </p:nvSpPr>
        <p:spPr>
          <a:xfrm>
            <a:off x="6420898"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67" name="Google Shape;1467;p288"/>
          <p:cNvSpPr txBox="1">
            <a:spLocks noGrp="1"/>
          </p:cNvSpPr>
          <p:nvPr>
            <p:ph type="body" idx="8"/>
          </p:nvPr>
        </p:nvSpPr>
        <p:spPr>
          <a:xfrm>
            <a:off x="6420898"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68" name="Google Shape;1468;p288"/>
          <p:cNvSpPr txBox="1">
            <a:spLocks noGrp="1"/>
          </p:cNvSpPr>
          <p:nvPr>
            <p:ph type="body" idx="9"/>
          </p:nvPr>
        </p:nvSpPr>
        <p:spPr>
          <a:xfrm>
            <a:off x="6420898"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69" name="Google Shape;1469;p288"/>
          <p:cNvSpPr txBox="1">
            <a:spLocks noGrp="1"/>
          </p:cNvSpPr>
          <p:nvPr>
            <p:ph type="body" idx="13"/>
          </p:nvPr>
        </p:nvSpPr>
        <p:spPr>
          <a:xfrm>
            <a:off x="6420898"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2">
    <p:spTree>
      <p:nvGrpSpPr>
        <p:cNvPr id="1" name="Shape 1470"/>
        <p:cNvGrpSpPr/>
        <p:nvPr/>
      </p:nvGrpSpPr>
      <p:grpSpPr>
        <a:xfrm>
          <a:off x="0" y="0"/>
          <a:ext cx="0" cy="0"/>
          <a:chOff x="0" y="0"/>
          <a:chExt cx="0" cy="0"/>
        </a:xfrm>
      </p:grpSpPr>
      <p:pic>
        <p:nvPicPr>
          <p:cNvPr id="1471" name="Google Shape;1471;p28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472" name="Google Shape;1472;p28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3" name="Google Shape;1473;p28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Caption">
  <p:cSld name="1_Caption 40">
    <p:spTree>
      <p:nvGrpSpPr>
        <p:cNvPr id="1" name="Shape 1474"/>
        <p:cNvGrpSpPr/>
        <p:nvPr/>
      </p:nvGrpSpPr>
      <p:grpSpPr>
        <a:xfrm>
          <a:off x="0" y="0"/>
          <a:ext cx="0" cy="0"/>
          <a:chOff x="0" y="0"/>
          <a:chExt cx="0" cy="0"/>
        </a:xfrm>
      </p:grpSpPr>
      <p:sp>
        <p:nvSpPr>
          <p:cNvPr id="1475" name="Google Shape;1475;p290" descr="Background pattern&#10;&#10;Description automatically generated"/>
          <p:cNvSpPr/>
          <p:nvPr/>
        </p:nvSpPr>
        <p:spPr>
          <a:xfrm>
            <a:off x="0" y="0"/>
            <a:ext cx="9144001" cy="5143500"/>
          </a:xfrm>
          <a:prstGeom prst="rect">
            <a:avLst/>
          </a:prstGeom>
          <a:solidFill>
            <a:srgbClr val="FFFFFF"/>
          </a:solidFill>
          <a:ln>
            <a:noFill/>
          </a:ln>
        </p:spPr>
      </p:sp>
      <p:pic>
        <p:nvPicPr>
          <p:cNvPr id="1476" name="Google Shape;1476;p29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77" name="Google Shape;1477;p290"/>
          <p:cNvGrpSpPr/>
          <p:nvPr/>
        </p:nvGrpSpPr>
        <p:grpSpPr>
          <a:xfrm>
            <a:off x="2263140" y="1653932"/>
            <a:ext cx="4747260" cy="830997"/>
            <a:chOff x="2263140" y="1779657"/>
            <a:chExt cx="4747260" cy="830997"/>
          </a:xfrm>
        </p:grpSpPr>
        <p:cxnSp>
          <p:nvCxnSpPr>
            <p:cNvPr id="1478" name="Google Shape;1478;p290"/>
            <p:cNvCxnSpPr/>
            <p:nvPr/>
          </p:nvCxnSpPr>
          <p:spPr>
            <a:xfrm>
              <a:off x="2263140" y="2042160"/>
              <a:ext cx="4747260" cy="0"/>
            </a:xfrm>
            <a:prstGeom prst="straightConnector1">
              <a:avLst/>
            </a:prstGeom>
            <a:noFill/>
            <a:ln w="19050" cap="flat" cmpd="sng">
              <a:solidFill>
                <a:schemeClr val="lt2"/>
              </a:solidFill>
              <a:prstDash val="solid"/>
              <a:round/>
              <a:headEnd type="none" w="sm" len="sm"/>
              <a:tailEnd type="none" w="sm" len="sm"/>
            </a:ln>
          </p:spPr>
        </p:cxnSp>
        <p:sp>
          <p:nvSpPr>
            <p:cNvPr id="1479" name="Google Shape;1479;p290"/>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4800" b="1" i="1" u="none" strike="noStrike" cap="none">
                  <a:solidFill>
                    <a:schemeClr val="lt2"/>
                  </a:solidFill>
                  <a:latin typeface="Public Sans"/>
                  <a:ea typeface="Public Sans"/>
                  <a:cs typeface="Public Sans"/>
                  <a:sym typeface="Public Sans"/>
                </a:rPr>
                <a:t>“</a:t>
              </a:r>
              <a:endParaRPr sz="4800" b="0" i="0" u="none" strike="noStrike" cap="none">
                <a:solidFill>
                  <a:schemeClr val="lt2"/>
                </a:solidFill>
                <a:latin typeface="Public Sans"/>
                <a:ea typeface="Public Sans"/>
                <a:cs typeface="Public Sans"/>
                <a:sym typeface="Public Sans"/>
              </a:endParaRPr>
            </a:p>
          </p:txBody>
        </p:sp>
      </p:grpSp>
      <p:sp>
        <p:nvSpPr>
          <p:cNvPr id="1480" name="Google Shape;1480;p290"/>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400" b="1" i="1"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Caption">
  <p:cSld name="1_Caption 41">
    <p:spTree>
      <p:nvGrpSpPr>
        <p:cNvPr id="1" name="Shape 1481"/>
        <p:cNvGrpSpPr/>
        <p:nvPr/>
      </p:nvGrpSpPr>
      <p:grpSpPr>
        <a:xfrm>
          <a:off x="0" y="0"/>
          <a:ext cx="0" cy="0"/>
          <a:chOff x="0" y="0"/>
          <a:chExt cx="0" cy="0"/>
        </a:xfrm>
      </p:grpSpPr>
      <p:sp>
        <p:nvSpPr>
          <p:cNvPr id="1482" name="Google Shape;1482;p291" descr="Background pattern&#10;&#10;Description automatically generated"/>
          <p:cNvSpPr/>
          <p:nvPr/>
        </p:nvSpPr>
        <p:spPr>
          <a:xfrm>
            <a:off x="0" y="0"/>
            <a:ext cx="9144001" cy="5143500"/>
          </a:xfrm>
          <a:prstGeom prst="rect">
            <a:avLst/>
          </a:prstGeom>
          <a:solidFill>
            <a:srgbClr val="FFFFFF"/>
          </a:solidFill>
          <a:ln>
            <a:noFill/>
          </a:ln>
        </p:spPr>
      </p:sp>
      <p:pic>
        <p:nvPicPr>
          <p:cNvPr id="1483" name="Google Shape;1483;p29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84" name="Google Shape;1484;p291"/>
          <p:cNvGrpSpPr/>
          <p:nvPr/>
        </p:nvGrpSpPr>
        <p:grpSpPr>
          <a:xfrm>
            <a:off x="2263140" y="1653932"/>
            <a:ext cx="4747260" cy="830997"/>
            <a:chOff x="2263140" y="1779657"/>
            <a:chExt cx="4747260" cy="830997"/>
          </a:xfrm>
        </p:grpSpPr>
        <p:cxnSp>
          <p:nvCxnSpPr>
            <p:cNvPr id="1485" name="Google Shape;1485;p291"/>
            <p:cNvCxnSpPr/>
            <p:nvPr/>
          </p:nvCxnSpPr>
          <p:spPr>
            <a:xfrm>
              <a:off x="2263140" y="2042160"/>
              <a:ext cx="4747260" cy="0"/>
            </a:xfrm>
            <a:prstGeom prst="straightConnector1">
              <a:avLst/>
            </a:prstGeom>
            <a:noFill/>
            <a:ln w="19050" cap="flat" cmpd="sng">
              <a:solidFill>
                <a:srgbClr val="50AFE6"/>
              </a:solidFill>
              <a:prstDash val="solid"/>
              <a:round/>
              <a:headEnd type="none" w="sm" len="sm"/>
              <a:tailEnd type="none" w="sm" len="sm"/>
            </a:ln>
          </p:spPr>
        </p:cxnSp>
        <p:sp>
          <p:nvSpPr>
            <p:cNvPr id="1486" name="Google Shape;1486;p291"/>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4800" b="1" i="1" u="none" strike="noStrike" cap="none">
                  <a:solidFill>
                    <a:srgbClr val="50AFE6"/>
                  </a:solidFill>
                  <a:latin typeface="Public Sans"/>
                  <a:ea typeface="Public Sans"/>
                  <a:cs typeface="Public Sans"/>
                  <a:sym typeface="Public Sans"/>
                </a:rPr>
                <a:t>“</a:t>
              </a:r>
              <a:endParaRPr sz="4800" b="0" i="0" u="none" strike="noStrike" cap="none">
                <a:solidFill>
                  <a:srgbClr val="50AFE6"/>
                </a:solidFill>
                <a:latin typeface="Public Sans"/>
                <a:ea typeface="Public Sans"/>
                <a:cs typeface="Public Sans"/>
                <a:sym typeface="Public Sans"/>
              </a:endParaRPr>
            </a:p>
          </p:txBody>
        </p:sp>
      </p:grpSp>
      <p:sp>
        <p:nvSpPr>
          <p:cNvPr id="1487" name="Google Shape;1487;p291"/>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Caption">
  <p:cSld name="1_Caption 42">
    <p:spTree>
      <p:nvGrpSpPr>
        <p:cNvPr id="1" name="Shape 1488"/>
        <p:cNvGrpSpPr/>
        <p:nvPr/>
      </p:nvGrpSpPr>
      <p:grpSpPr>
        <a:xfrm>
          <a:off x="0" y="0"/>
          <a:ext cx="0" cy="0"/>
          <a:chOff x="0" y="0"/>
          <a:chExt cx="0" cy="0"/>
        </a:xfrm>
      </p:grpSpPr>
      <p:sp>
        <p:nvSpPr>
          <p:cNvPr id="1489" name="Google Shape;1489;p292" descr="Background pattern&#10;&#10;Description automatically generated"/>
          <p:cNvSpPr/>
          <p:nvPr/>
        </p:nvSpPr>
        <p:spPr>
          <a:xfrm>
            <a:off x="0" y="0"/>
            <a:ext cx="9144001" cy="5143500"/>
          </a:xfrm>
          <a:prstGeom prst="rect">
            <a:avLst/>
          </a:prstGeom>
          <a:solidFill>
            <a:srgbClr val="FFFFFF"/>
          </a:solidFill>
          <a:ln>
            <a:noFill/>
          </a:ln>
        </p:spPr>
      </p:sp>
      <p:pic>
        <p:nvPicPr>
          <p:cNvPr id="1490" name="Google Shape;1490;p29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91" name="Google Shape;1491;p292"/>
          <p:cNvGrpSpPr/>
          <p:nvPr/>
        </p:nvGrpSpPr>
        <p:grpSpPr>
          <a:xfrm>
            <a:off x="2263140" y="1653932"/>
            <a:ext cx="4747260" cy="830997"/>
            <a:chOff x="2263140" y="1779657"/>
            <a:chExt cx="4747260" cy="830997"/>
          </a:xfrm>
        </p:grpSpPr>
        <p:cxnSp>
          <p:nvCxnSpPr>
            <p:cNvPr id="1492" name="Google Shape;1492;p292"/>
            <p:cNvCxnSpPr/>
            <p:nvPr/>
          </p:nvCxnSpPr>
          <p:spPr>
            <a:xfrm>
              <a:off x="2263140" y="2042160"/>
              <a:ext cx="4747260" cy="0"/>
            </a:xfrm>
            <a:prstGeom prst="straightConnector1">
              <a:avLst/>
            </a:prstGeom>
            <a:noFill/>
            <a:ln w="19050" cap="flat" cmpd="sng">
              <a:solidFill>
                <a:schemeClr val="accent2"/>
              </a:solidFill>
              <a:prstDash val="solid"/>
              <a:round/>
              <a:headEnd type="none" w="sm" len="sm"/>
              <a:tailEnd type="none" w="sm" len="sm"/>
            </a:ln>
          </p:spPr>
        </p:cxnSp>
        <p:sp>
          <p:nvSpPr>
            <p:cNvPr id="1493" name="Google Shape;1493;p292"/>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4800" b="1" i="1" u="none" strike="noStrike" cap="none">
                  <a:solidFill>
                    <a:schemeClr val="accent2"/>
                  </a:solidFill>
                  <a:latin typeface="Public Sans"/>
                  <a:ea typeface="Public Sans"/>
                  <a:cs typeface="Public Sans"/>
                  <a:sym typeface="Public Sans"/>
                </a:rPr>
                <a:t>“</a:t>
              </a:r>
              <a:endParaRPr sz="4800" b="0" i="0" u="none" strike="noStrike" cap="none">
                <a:solidFill>
                  <a:schemeClr val="accent2"/>
                </a:solidFill>
                <a:latin typeface="Public Sans"/>
                <a:ea typeface="Public Sans"/>
                <a:cs typeface="Public Sans"/>
                <a:sym typeface="Public Sans"/>
              </a:endParaRPr>
            </a:p>
          </p:txBody>
        </p:sp>
      </p:grpSp>
      <p:sp>
        <p:nvSpPr>
          <p:cNvPr id="1494" name="Google Shape;1494;p292"/>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400" b="1" i="1" u="none" strike="noStrike" cap="none">
                <a:solidFill>
                  <a:schemeClr val="accent3"/>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ontents 2">
    <p:spTree>
      <p:nvGrpSpPr>
        <p:cNvPr id="1" name="Shape 54"/>
        <p:cNvGrpSpPr/>
        <p:nvPr/>
      </p:nvGrpSpPr>
      <p:grpSpPr>
        <a:xfrm>
          <a:off x="0" y="0"/>
          <a:ext cx="0" cy="0"/>
          <a:chOff x="0" y="0"/>
          <a:chExt cx="0" cy="0"/>
        </a:xfrm>
      </p:grpSpPr>
      <p:sp>
        <p:nvSpPr>
          <p:cNvPr id="55" name="Google Shape;55;p221"/>
          <p:cNvSpPr/>
          <p:nvPr/>
        </p:nvSpPr>
        <p:spPr>
          <a:xfrm>
            <a:off x="0" y="0"/>
            <a:ext cx="9143990" cy="5143494"/>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56" name="Google Shape;56;p221"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57" name="Google Shape;57;p221"/>
          <p:cNvSpPr>
            <a:spLocks noGrp="1"/>
          </p:cNvSpPr>
          <p:nvPr>
            <p:ph type="pic" idx="2"/>
          </p:nvPr>
        </p:nvSpPr>
        <p:spPr>
          <a:xfrm>
            <a:off x="4983850" y="776920"/>
            <a:ext cx="4160150" cy="4050508"/>
          </a:xfrm>
          <a:prstGeom prst="rect">
            <a:avLst/>
          </a:prstGeom>
          <a:noFill/>
          <a:ln>
            <a:noFill/>
          </a:ln>
        </p:spPr>
      </p:sp>
      <p:sp>
        <p:nvSpPr>
          <p:cNvPr id="58" name="Google Shape;58;p221"/>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 name="Google Shape;59;p22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0" name="Google Shape;60;p22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Caption">
  <p:cSld name="1_Caption 43">
    <p:spTree>
      <p:nvGrpSpPr>
        <p:cNvPr id="1" name="Shape 1495"/>
        <p:cNvGrpSpPr/>
        <p:nvPr/>
      </p:nvGrpSpPr>
      <p:grpSpPr>
        <a:xfrm>
          <a:off x="0" y="0"/>
          <a:ext cx="0" cy="0"/>
          <a:chOff x="0" y="0"/>
          <a:chExt cx="0" cy="0"/>
        </a:xfrm>
      </p:grpSpPr>
      <p:sp>
        <p:nvSpPr>
          <p:cNvPr id="1496" name="Google Shape;1496;p293" descr="Background pattern&#10;&#10;Description automatically generated"/>
          <p:cNvSpPr/>
          <p:nvPr/>
        </p:nvSpPr>
        <p:spPr>
          <a:xfrm>
            <a:off x="0" y="0"/>
            <a:ext cx="9144001" cy="5143500"/>
          </a:xfrm>
          <a:prstGeom prst="rect">
            <a:avLst/>
          </a:prstGeom>
          <a:solidFill>
            <a:srgbClr val="FFFFFF"/>
          </a:solidFill>
          <a:ln>
            <a:noFill/>
          </a:ln>
        </p:spPr>
      </p:sp>
      <p:pic>
        <p:nvPicPr>
          <p:cNvPr id="1497" name="Google Shape;1497;p29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98" name="Google Shape;1498;p293"/>
          <p:cNvGrpSpPr/>
          <p:nvPr/>
        </p:nvGrpSpPr>
        <p:grpSpPr>
          <a:xfrm>
            <a:off x="1403060" y="1183590"/>
            <a:ext cx="6337881" cy="1569620"/>
            <a:chOff x="1492092" y="1002130"/>
            <a:chExt cx="6337881" cy="1569620"/>
          </a:xfrm>
        </p:grpSpPr>
        <p:cxnSp>
          <p:nvCxnSpPr>
            <p:cNvPr id="1499" name="Google Shape;1499;p293"/>
            <p:cNvCxnSpPr/>
            <p:nvPr/>
          </p:nvCxnSpPr>
          <p:spPr>
            <a:xfrm>
              <a:off x="1492092" y="1449493"/>
              <a:ext cx="6337881" cy="0"/>
            </a:xfrm>
            <a:prstGeom prst="straightConnector1">
              <a:avLst/>
            </a:prstGeom>
            <a:noFill/>
            <a:ln w="12700" cap="flat" cmpd="sng">
              <a:solidFill>
                <a:srgbClr val="D8D8D8"/>
              </a:solidFill>
              <a:prstDash val="solid"/>
              <a:round/>
              <a:headEnd type="none" w="sm" len="sm"/>
              <a:tailEnd type="none" w="sm" len="sm"/>
            </a:ln>
          </p:spPr>
        </p:cxnSp>
        <p:sp>
          <p:nvSpPr>
            <p:cNvPr id="1500" name="Google Shape;1500;p293"/>
            <p:cNvSpPr txBox="1"/>
            <p:nvPr/>
          </p:nvSpPr>
          <p:spPr>
            <a:xfrm>
              <a:off x="4302597" y="1002130"/>
              <a:ext cx="716871" cy="1569620"/>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9600" b="0" i="0" u="none" strike="noStrike" cap="none">
                  <a:solidFill>
                    <a:schemeClr val="accent4"/>
                  </a:solidFill>
                  <a:latin typeface="Public Sans"/>
                  <a:ea typeface="Public Sans"/>
                  <a:cs typeface="Public Sans"/>
                  <a:sym typeface="Public Sans"/>
                </a:rPr>
                <a:t>“</a:t>
              </a:r>
              <a:endParaRPr sz="9600" b="0" i="0" u="none" strike="noStrike" cap="none">
                <a:solidFill>
                  <a:schemeClr val="accent4"/>
                </a:solidFill>
                <a:latin typeface="Public Sans"/>
                <a:ea typeface="Public Sans"/>
                <a:cs typeface="Public Sans"/>
                <a:sym typeface="Public Sans"/>
              </a:endParaRPr>
            </a:p>
          </p:txBody>
        </p:sp>
      </p:grpSp>
      <p:grpSp>
        <p:nvGrpSpPr>
          <p:cNvPr id="1501" name="Google Shape;1501;p293"/>
          <p:cNvGrpSpPr/>
          <p:nvPr/>
        </p:nvGrpSpPr>
        <p:grpSpPr>
          <a:xfrm>
            <a:off x="1492092" y="3662045"/>
            <a:ext cx="6159817" cy="71120"/>
            <a:chOff x="2145983" y="2931954"/>
            <a:chExt cx="6159817" cy="71120"/>
          </a:xfrm>
        </p:grpSpPr>
        <p:sp>
          <p:nvSpPr>
            <p:cNvPr id="1502" name="Google Shape;1502;p293"/>
            <p:cNvSpPr/>
            <p:nvPr/>
          </p:nvSpPr>
          <p:spPr>
            <a:xfrm>
              <a:off x="2145983" y="2931954"/>
              <a:ext cx="6159817" cy="71120"/>
            </a:xfrm>
            <a:prstGeom prst="roundRect">
              <a:avLst>
                <a:gd name="adj" fmla="val 50000"/>
              </a:avLst>
            </a:prstGeom>
            <a:solidFill>
              <a:schemeClr val="lt2"/>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03" name="Google Shape;1503;p293"/>
            <p:cNvSpPr/>
            <p:nvPr/>
          </p:nvSpPr>
          <p:spPr>
            <a:xfrm>
              <a:off x="3869954" y="2931954"/>
              <a:ext cx="2711874" cy="71120"/>
            </a:xfrm>
            <a:prstGeom prst="roundRect">
              <a:avLst>
                <a:gd name="adj" fmla="val 50000"/>
              </a:avLst>
            </a:prstGeom>
            <a:solidFill>
              <a:srgbClr val="50AFE6"/>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1504" name="Google Shape;1504;p293"/>
          <p:cNvSpPr txBox="1">
            <a:spLocks noGrp="1"/>
          </p:cNvSpPr>
          <p:nvPr>
            <p:ph type="body" idx="1"/>
          </p:nvPr>
        </p:nvSpPr>
        <p:spPr>
          <a:xfrm>
            <a:off x="571500" y="2030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Caption">
  <p:cSld name="1_Caption 44">
    <p:spTree>
      <p:nvGrpSpPr>
        <p:cNvPr id="1" name="Shape 1505"/>
        <p:cNvGrpSpPr/>
        <p:nvPr/>
      </p:nvGrpSpPr>
      <p:grpSpPr>
        <a:xfrm>
          <a:off x="0" y="0"/>
          <a:ext cx="0" cy="0"/>
          <a:chOff x="0" y="0"/>
          <a:chExt cx="0" cy="0"/>
        </a:xfrm>
      </p:grpSpPr>
      <p:grpSp>
        <p:nvGrpSpPr>
          <p:cNvPr id="1506" name="Google Shape;1506;p294"/>
          <p:cNvGrpSpPr/>
          <p:nvPr/>
        </p:nvGrpSpPr>
        <p:grpSpPr>
          <a:xfrm>
            <a:off x="444" y="0"/>
            <a:ext cx="9143556" cy="5143500"/>
            <a:chOff x="444" y="317809"/>
            <a:chExt cx="9143556" cy="5143500"/>
          </a:xfrm>
        </p:grpSpPr>
        <p:pic>
          <p:nvPicPr>
            <p:cNvPr id="1507" name="Google Shape;1507;p294"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08" name="Google Shape;1508;p294"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09" name="Google Shape;1509;p294"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10" name="Google Shape;1510;p294"/>
          <p:cNvGrpSpPr/>
          <p:nvPr/>
        </p:nvGrpSpPr>
        <p:grpSpPr>
          <a:xfrm>
            <a:off x="904073" y="1547578"/>
            <a:ext cx="7494348" cy="2133815"/>
            <a:chOff x="822793" y="1506938"/>
            <a:chExt cx="7494348" cy="2133815"/>
          </a:xfrm>
        </p:grpSpPr>
        <p:sp>
          <p:nvSpPr>
            <p:cNvPr id="1511" name="Google Shape;1511;p294"/>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1512" name="Google Shape;1512;p294"/>
            <p:cNvGrpSpPr/>
            <p:nvPr/>
          </p:nvGrpSpPr>
          <p:grpSpPr>
            <a:xfrm>
              <a:off x="822793" y="1506938"/>
              <a:ext cx="7391734" cy="1999241"/>
              <a:chOff x="1565910" y="1469735"/>
              <a:chExt cx="6079542" cy="2048377"/>
            </a:xfrm>
          </p:grpSpPr>
          <p:sp>
            <p:nvSpPr>
              <p:cNvPr id="1513" name="Google Shape;1513;p294"/>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14" name="Google Shape;1514;p294"/>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515" name="Google Shape;1515;p294"/>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Caption">
  <p:cSld name="1_Caption 45">
    <p:spTree>
      <p:nvGrpSpPr>
        <p:cNvPr id="1" name="Shape 1516"/>
        <p:cNvGrpSpPr/>
        <p:nvPr/>
      </p:nvGrpSpPr>
      <p:grpSpPr>
        <a:xfrm>
          <a:off x="0" y="0"/>
          <a:ext cx="0" cy="0"/>
          <a:chOff x="0" y="0"/>
          <a:chExt cx="0" cy="0"/>
        </a:xfrm>
      </p:grpSpPr>
      <p:grpSp>
        <p:nvGrpSpPr>
          <p:cNvPr id="1517" name="Google Shape;1517;p295"/>
          <p:cNvGrpSpPr/>
          <p:nvPr/>
        </p:nvGrpSpPr>
        <p:grpSpPr>
          <a:xfrm>
            <a:off x="444" y="0"/>
            <a:ext cx="9143556" cy="5143500"/>
            <a:chOff x="444" y="317809"/>
            <a:chExt cx="9143556" cy="5143500"/>
          </a:xfrm>
        </p:grpSpPr>
        <p:pic>
          <p:nvPicPr>
            <p:cNvPr id="1518" name="Google Shape;1518;p295"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19" name="Google Shape;1519;p295"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20" name="Google Shape;1520;p295"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21" name="Google Shape;1521;p295"/>
          <p:cNvGrpSpPr/>
          <p:nvPr/>
        </p:nvGrpSpPr>
        <p:grpSpPr>
          <a:xfrm>
            <a:off x="904073" y="1547578"/>
            <a:ext cx="7494348" cy="2133815"/>
            <a:chOff x="822793" y="1506938"/>
            <a:chExt cx="7494348" cy="2133815"/>
          </a:xfrm>
        </p:grpSpPr>
        <p:sp>
          <p:nvSpPr>
            <p:cNvPr id="1522" name="Google Shape;1522;p295"/>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A99ED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1523" name="Google Shape;1523;p295"/>
            <p:cNvGrpSpPr/>
            <p:nvPr/>
          </p:nvGrpSpPr>
          <p:grpSpPr>
            <a:xfrm>
              <a:off x="822793" y="1506938"/>
              <a:ext cx="7391734" cy="1999241"/>
              <a:chOff x="1565910" y="1469735"/>
              <a:chExt cx="6079542" cy="2048377"/>
            </a:xfrm>
          </p:grpSpPr>
          <p:sp>
            <p:nvSpPr>
              <p:cNvPr id="1524" name="Google Shape;1524;p295"/>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25" name="Google Shape;1525;p295"/>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526" name="Google Shape;1526;p295"/>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Caption">
  <p:cSld name="1_Caption 46">
    <p:spTree>
      <p:nvGrpSpPr>
        <p:cNvPr id="1" name="Shape 1527"/>
        <p:cNvGrpSpPr/>
        <p:nvPr/>
      </p:nvGrpSpPr>
      <p:grpSpPr>
        <a:xfrm>
          <a:off x="0" y="0"/>
          <a:ext cx="0" cy="0"/>
          <a:chOff x="0" y="0"/>
          <a:chExt cx="0" cy="0"/>
        </a:xfrm>
      </p:grpSpPr>
      <p:grpSp>
        <p:nvGrpSpPr>
          <p:cNvPr id="1528" name="Google Shape;1528;p296"/>
          <p:cNvGrpSpPr/>
          <p:nvPr/>
        </p:nvGrpSpPr>
        <p:grpSpPr>
          <a:xfrm>
            <a:off x="444" y="0"/>
            <a:ext cx="9143556" cy="5143500"/>
            <a:chOff x="444" y="317809"/>
            <a:chExt cx="9143556" cy="5143500"/>
          </a:xfrm>
        </p:grpSpPr>
        <p:pic>
          <p:nvPicPr>
            <p:cNvPr id="1529" name="Google Shape;1529;p296"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30" name="Google Shape;1530;p296"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31" name="Google Shape;1531;p296"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32" name="Google Shape;1532;p296"/>
          <p:cNvGrpSpPr/>
          <p:nvPr/>
        </p:nvGrpSpPr>
        <p:grpSpPr>
          <a:xfrm>
            <a:off x="904073" y="1547578"/>
            <a:ext cx="7494348" cy="2133815"/>
            <a:chOff x="822793" y="1506938"/>
            <a:chExt cx="7494348" cy="2133815"/>
          </a:xfrm>
        </p:grpSpPr>
        <p:sp>
          <p:nvSpPr>
            <p:cNvPr id="1533" name="Google Shape;1533;p296"/>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1534" name="Google Shape;1534;p296"/>
            <p:cNvGrpSpPr/>
            <p:nvPr/>
          </p:nvGrpSpPr>
          <p:grpSpPr>
            <a:xfrm>
              <a:off x="822793" y="1506938"/>
              <a:ext cx="7391734" cy="1999241"/>
              <a:chOff x="1565910" y="1469735"/>
              <a:chExt cx="6079542" cy="2048377"/>
            </a:xfrm>
          </p:grpSpPr>
          <p:sp>
            <p:nvSpPr>
              <p:cNvPr id="1535" name="Google Shape;1535;p296"/>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36" name="Google Shape;1536;p296"/>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537" name="Google Shape;1537;p296"/>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Caption">
  <p:cSld name="1_Caption 47">
    <p:spTree>
      <p:nvGrpSpPr>
        <p:cNvPr id="1" name="Shape 1538"/>
        <p:cNvGrpSpPr/>
        <p:nvPr/>
      </p:nvGrpSpPr>
      <p:grpSpPr>
        <a:xfrm>
          <a:off x="0" y="0"/>
          <a:ext cx="0" cy="0"/>
          <a:chOff x="0" y="0"/>
          <a:chExt cx="0" cy="0"/>
        </a:xfrm>
      </p:grpSpPr>
      <p:grpSp>
        <p:nvGrpSpPr>
          <p:cNvPr id="1539" name="Google Shape;1539;p297"/>
          <p:cNvGrpSpPr/>
          <p:nvPr/>
        </p:nvGrpSpPr>
        <p:grpSpPr>
          <a:xfrm>
            <a:off x="444" y="0"/>
            <a:ext cx="9143556" cy="5143500"/>
            <a:chOff x="444" y="317809"/>
            <a:chExt cx="9143556" cy="5143500"/>
          </a:xfrm>
        </p:grpSpPr>
        <p:pic>
          <p:nvPicPr>
            <p:cNvPr id="1540" name="Google Shape;1540;p297"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41" name="Google Shape;1541;p297"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42" name="Google Shape;1542;p29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43" name="Google Shape;1543;p297"/>
          <p:cNvSpPr/>
          <p:nvPr/>
        </p:nvSpPr>
        <p:spPr>
          <a:xfrm>
            <a:off x="1893911" y="1825943"/>
            <a:ext cx="5027524" cy="1212468"/>
          </a:xfrm>
          <a:prstGeom prst="roundRect">
            <a:avLst>
              <a:gd name="adj" fmla="val 16667"/>
            </a:avLst>
          </a:prstGeom>
          <a:noFill/>
          <a:ln w="254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44" name="Google Shape;1544;p297"/>
          <p:cNvSpPr/>
          <p:nvPr/>
        </p:nvSpPr>
        <p:spPr>
          <a:xfrm>
            <a:off x="2222565" y="2127950"/>
            <a:ext cx="5027524" cy="1212468"/>
          </a:xfrm>
          <a:prstGeom prst="roundRect">
            <a:avLst>
              <a:gd name="adj" fmla="val 16667"/>
            </a:avLst>
          </a:prstGeom>
          <a:no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45" name="Google Shape;1545;p297"/>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1546" name="Google Shape;1546;p297"/>
          <p:cNvGrpSpPr/>
          <p:nvPr/>
        </p:nvGrpSpPr>
        <p:grpSpPr>
          <a:xfrm>
            <a:off x="1985011" y="1602036"/>
            <a:ext cx="502919" cy="45719"/>
            <a:chOff x="1985011" y="1602036"/>
            <a:chExt cx="502919" cy="45719"/>
          </a:xfrm>
        </p:grpSpPr>
        <p:sp>
          <p:nvSpPr>
            <p:cNvPr id="1547" name="Google Shape;1547;p297"/>
            <p:cNvSpPr/>
            <p:nvPr/>
          </p:nvSpPr>
          <p:spPr>
            <a:xfrm>
              <a:off x="19850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48" name="Google Shape;1548;p297"/>
            <p:cNvSpPr/>
            <p:nvPr/>
          </p:nvSpPr>
          <p:spPr>
            <a:xfrm>
              <a:off x="21374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49" name="Google Shape;1549;p297"/>
            <p:cNvSpPr/>
            <p:nvPr/>
          </p:nvSpPr>
          <p:spPr>
            <a:xfrm>
              <a:off x="22898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50" name="Google Shape;1550;p297"/>
            <p:cNvSpPr/>
            <p:nvPr/>
          </p:nvSpPr>
          <p:spPr>
            <a:xfrm>
              <a:off x="24422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551" name="Google Shape;1551;p297"/>
          <p:cNvGrpSpPr/>
          <p:nvPr/>
        </p:nvGrpSpPr>
        <p:grpSpPr>
          <a:xfrm>
            <a:off x="6656071" y="3518606"/>
            <a:ext cx="502919" cy="45719"/>
            <a:chOff x="6656071" y="3518606"/>
            <a:chExt cx="502919" cy="45719"/>
          </a:xfrm>
        </p:grpSpPr>
        <p:sp>
          <p:nvSpPr>
            <p:cNvPr id="1552" name="Google Shape;1552;p297"/>
            <p:cNvSpPr/>
            <p:nvPr/>
          </p:nvSpPr>
          <p:spPr>
            <a:xfrm>
              <a:off x="66560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53" name="Google Shape;1553;p297"/>
            <p:cNvSpPr/>
            <p:nvPr/>
          </p:nvSpPr>
          <p:spPr>
            <a:xfrm>
              <a:off x="68084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54" name="Google Shape;1554;p297"/>
            <p:cNvSpPr/>
            <p:nvPr/>
          </p:nvSpPr>
          <p:spPr>
            <a:xfrm>
              <a:off x="69608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55" name="Google Shape;1555;p297"/>
            <p:cNvSpPr/>
            <p:nvPr/>
          </p:nvSpPr>
          <p:spPr>
            <a:xfrm>
              <a:off x="71132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1556" name="Google Shape;1556;p297"/>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Caption">
  <p:cSld name="1_Caption 48">
    <p:spTree>
      <p:nvGrpSpPr>
        <p:cNvPr id="1" name="Shape 1557"/>
        <p:cNvGrpSpPr/>
        <p:nvPr/>
      </p:nvGrpSpPr>
      <p:grpSpPr>
        <a:xfrm>
          <a:off x="0" y="0"/>
          <a:ext cx="0" cy="0"/>
          <a:chOff x="0" y="0"/>
          <a:chExt cx="0" cy="0"/>
        </a:xfrm>
      </p:grpSpPr>
      <p:grpSp>
        <p:nvGrpSpPr>
          <p:cNvPr id="1558" name="Google Shape;1558;p298"/>
          <p:cNvGrpSpPr/>
          <p:nvPr/>
        </p:nvGrpSpPr>
        <p:grpSpPr>
          <a:xfrm>
            <a:off x="444" y="0"/>
            <a:ext cx="9143556" cy="5143500"/>
            <a:chOff x="444" y="317809"/>
            <a:chExt cx="9143556" cy="5143500"/>
          </a:xfrm>
        </p:grpSpPr>
        <p:pic>
          <p:nvPicPr>
            <p:cNvPr id="1559" name="Google Shape;1559;p298"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60" name="Google Shape;1560;p298"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61" name="Google Shape;1561;p298"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62" name="Google Shape;1562;p298"/>
          <p:cNvSpPr/>
          <p:nvPr/>
        </p:nvSpPr>
        <p:spPr>
          <a:xfrm>
            <a:off x="1893911" y="1825943"/>
            <a:ext cx="5027524" cy="1212468"/>
          </a:xfrm>
          <a:prstGeom prst="roundRect">
            <a:avLst>
              <a:gd name="adj" fmla="val 16667"/>
            </a:avLst>
          </a:prstGeom>
          <a:noFill/>
          <a:ln w="25400" cap="flat" cmpd="sng">
            <a:solidFill>
              <a:srgbClr val="7F6EB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63" name="Google Shape;1563;p298"/>
          <p:cNvSpPr/>
          <p:nvPr/>
        </p:nvSpPr>
        <p:spPr>
          <a:xfrm>
            <a:off x="2222565" y="2127950"/>
            <a:ext cx="5027524" cy="1212468"/>
          </a:xfrm>
          <a:prstGeom prst="roundRect">
            <a:avLst>
              <a:gd name="adj" fmla="val 16667"/>
            </a:avLst>
          </a:prstGeom>
          <a:noFill/>
          <a:ln w="25400" cap="flat" cmpd="sng">
            <a:solidFill>
              <a:srgbClr val="50AFE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64" name="Google Shape;1564;p298"/>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1565" name="Google Shape;1565;p298"/>
          <p:cNvGrpSpPr/>
          <p:nvPr/>
        </p:nvGrpSpPr>
        <p:grpSpPr>
          <a:xfrm>
            <a:off x="1985011" y="1602036"/>
            <a:ext cx="502919" cy="45719"/>
            <a:chOff x="1985011" y="1602036"/>
            <a:chExt cx="502919" cy="45719"/>
          </a:xfrm>
        </p:grpSpPr>
        <p:sp>
          <p:nvSpPr>
            <p:cNvPr id="1566" name="Google Shape;1566;p298"/>
            <p:cNvSpPr/>
            <p:nvPr/>
          </p:nvSpPr>
          <p:spPr>
            <a:xfrm>
              <a:off x="19850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67" name="Google Shape;1567;p298"/>
            <p:cNvSpPr/>
            <p:nvPr/>
          </p:nvSpPr>
          <p:spPr>
            <a:xfrm>
              <a:off x="21374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68" name="Google Shape;1568;p298"/>
            <p:cNvSpPr/>
            <p:nvPr/>
          </p:nvSpPr>
          <p:spPr>
            <a:xfrm>
              <a:off x="22898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69" name="Google Shape;1569;p298"/>
            <p:cNvSpPr/>
            <p:nvPr/>
          </p:nvSpPr>
          <p:spPr>
            <a:xfrm>
              <a:off x="24422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570" name="Google Shape;1570;p298"/>
          <p:cNvGrpSpPr/>
          <p:nvPr/>
        </p:nvGrpSpPr>
        <p:grpSpPr>
          <a:xfrm>
            <a:off x="6656071" y="3518606"/>
            <a:ext cx="502919" cy="45719"/>
            <a:chOff x="6656071" y="3518606"/>
            <a:chExt cx="502919" cy="45719"/>
          </a:xfrm>
        </p:grpSpPr>
        <p:sp>
          <p:nvSpPr>
            <p:cNvPr id="1571" name="Google Shape;1571;p298"/>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72" name="Google Shape;1572;p298"/>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73" name="Google Shape;1573;p298"/>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74" name="Google Shape;1574;p298"/>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1575" name="Google Shape;1575;p298"/>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Caption">
  <p:cSld name="1_Caption 49">
    <p:spTree>
      <p:nvGrpSpPr>
        <p:cNvPr id="1" name="Shape 1576"/>
        <p:cNvGrpSpPr/>
        <p:nvPr/>
      </p:nvGrpSpPr>
      <p:grpSpPr>
        <a:xfrm>
          <a:off x="0" y="0"/>
          <a:ext cx="0" cy="0"/>
          <a:chOff x="0" y="0"/>
          <a:chExt cx="0" cy="0"/>
        </a:xfrm>
      </p:grpSpPr>
      <p:grpSp>
        <p:nvGrpSpPr>
          <p:cNvPr id="1577" name="Google Shape;1577;p299"/>
          <p:cNvGrpSpPr/>
          <p:nvPr/>
        </p:nvGrpSpPr>
        <p:grpSpPr>
          <a:xfrm>
            <a:off x="444" y="0"/>
            <a:ext cx="9143556" cy="5143500"/>
            <a:chOff x="444" y="317809"/>
            <a:chExt cx="9143556" cy="5143500"/>
          </a:xfrm>
        </p:grpSpPr>
        <p:pic>
          <p:nvPicPr>
            <p:cNvPr id="1578" name="Google Shape;1578;p299"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79" name="Google Shape;1579;p299"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80" name="Google Shape;1580;p299"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81" name="Google Shape;1581;p299"/>
          <p:cNvSpPr/>
          <p:nvPr/>
        </p:nvSpPr>
        <p:spPr>
          <a:xfrm>
            <a:off x="1893911" y="1825943"/>
            <a:ext cx="5027524" cy="1212468"/>
          </a:xfrm>
          <a:prstGeom prst="roundRect">
            <a:avLst>
              <a:gd name="adj" fmla="val 16667"/>
            </a:avLst>
          </a:prstGeom>
          <a:noFill/>
          <a:ln w="25400" cap="flat" cmpd="sng">
            <a:solidFill>
              <a:srgbClr val="D0607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82" name="Google Shape;1582;p299"/>
          <p:cNvSpPr/>
          <p:nvPr/>
        </p:nvSpPr>
        <p:spPr>
          <a:xfrm>
            <a:off x="2222565" y="2127950"/>
            <a:ext cx="5027524" cy="1212468"/>
          </a:xfrm>
          <a:prstGeom prst="roundRect">
            <a:avLst>
              <a:gd name="adj" fmla="val 16667"/>
            </a:avLst>
          </a:prstGeom>
          <a:noFill/>
          <a:ln w="25400" cap="flat" cmpd="sng">
            <a:solidFill>
              <a:srgbClr val="8AC8E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83" name="Google Shape;1583;p299"/>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1584" name="Google Shape;1584;p299"/>
          <p:cNvGrpSpPr/>
          <p:nvPr/>
        </p:nvGrpSpPr>
        <p:grpSpPr>
          <a:xfrm>
            <a:off x="1985011" y="1602036"/>
            <a:ext cx="502919" cy="45719"/>
            <a:chOff x="1985011" y="1602036"/>
            <a:chExt cx="502919" cy="45719"/>
          </a:xfrm>
        </p:grpSpPr>
        <p:sp>
          <p:nvSpPr>
            <p:cNvPr id="1585" name="Google Shape;1585;p299"/>
            <p:cNvSpPr/>
            <p:nvPr/>
          </p:nvSpPr>
          <p:spPr>
            <a:xfrm>
              <a:off x="19850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86" name="Google Shape;1586;p299"/>
            <p:cNvSpPr/>
            <p:nvPr/>
          </p:nvSpPr>
          <p:spPr>
            <a:xfrm>
              <a:off x="21374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87" name="Google Shape;1587;p299"/>
            <p:cNvSpPr/>
            <p:nvPr/>
          </p:nvSpPr>
          <p:spPr>
            <a:xfrm>
              <a:off x="22898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88" name="Google Shape;1588;p299"/>
            <p:cNvSpPr/>
            <p:nvPr/>
          </p:nvSpPr>
          <p:spPr>
            <a:xfrm>
              <a:off x="24422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589" name="Google Shape;1589;p299"/>
          <p:cNvGrpSpPr/>
          <p:nvPr/>
        </p:nvGrpSpPr>
        <p:grpSpPr>
          <a:xfrm>
            <a:off x="6656071" y="3518606"/>
            <a:ext cx="502919" cy="45719"/>
            <a:chOff x="6656071" y="3518606"/>
            <a:chExt cx="502919" cy="45719"/>
          </a:xfrm>
        </p:grpSpPr>
        <p:sp>
          <p:nvSpPr>
            <p:cNvPr id="1590" name="Google Shape;1590;p299"/>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91" name="Google Shape;1591;p299"/>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92" name="Google Shape;1592;p299"/>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93" name="Google Shape;1593;p299"/>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1594" name="Google Shape;1594;p299"/>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Caption">
  <p:cSld name="1_Caption 8Twce+E1evE=">
    <p:spTree>
      <p:nvGrpSpPr>
        <p:cNvPr id="1" name="Shape 1595"/>
        <p:cNvGrpSpPr/>
        <p:nvPr/>
      </p:nvGrpSpPr>
      <p:grpSpPr>
        <a:xfrm>
          <a:off x="0" y="0"/>
          <a:ext cx="0" cy="0"/>
          <a:chOff x="0" y="0"/>
          <a:chExt cx="0" cy="0"/>
        </a:xfrm>
      </p:grpSpPr>
      <p:sp>
        <p:nvSpPr>
          <p:cNvPr id="1596" name="Google Shape;1596;p300" descr="Background pattern&#10;&#10;Description automatically generated"/>
          <p:cNvSpPr/>
          <p:nvPr/>
        </p:nvSpPr>
        <p:spPr>
          <a:xfrm>
            <a:off x="0" y="0"/>
            <a:ext cx="9144001" cy="5143500"/>
          </a:xfrm>
          <a:prstGeom prst="rect">
            <a:avLst/>
          </a:prstGeom>
          <a:solidFill>
            <a:srgbClr val="FFFFFF"/>
          </a:solidFill>
          <a:ln>
            <a:noFill/>
          </a:ln>
        </p:spPr>
      </p:sp>
      <p:pic>
        <p:nvPicPr>
          <p:cNvPr id="1597" name="Google Shape;1597;p30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598" name="Google Shape;1598;p300"/>
          <p:cNvSpPr/>
          <p:nvPr/>
        </p:nvSpPr>
        <p:spPr>
          <a:xfrm>
            <a:off x="1736279" y="1782808"/>
            <a:ext cx="1577884" cy="157788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5400" b="1" i="0" u="none" strike="noStrike" cap="none">
                <a:solidFill>
                  <a:schemeClr val="lt1"/>
                </a:solidFill>
                <a:latin typeface="Public Sans"/>
                <a:ea typeface="Public Sans"/>
                <a:cs typeface="Public Sans"/>
                <a:sym typeface="Public Sans"/>
              </a:rPr>
              <a:t>?</a:t>
            </a:r>
            <a:endParaRPr/>
          </a:p>
        </p:txBody>
      </p:sp>
      <p:sp>
        <p:nvSpPr>
          <p:cNvPr id="1599" name="Google Shape;1599;p300"/>
          <p:cNvSpPr txBox="1">
            <a:spLocks noGrp="1"/>
          </p:cNvSpPr>
          <p:nvPr>
            <p:ph type="body" idx="1"/>
          </p:nvPr>
        </p:nvSpPr>
        <p:spPr>
          <a:xfrm>
            <a:off x="3470049" y="1800874"/>
            <a:ext cx="3789638" cy="616505"/>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600" name="Google Shape;1600;p300"/>
          <p:cNvSpPr txBox="1">
            <a:spLocks noGrp="1"/>
          </p:cNvSpPr>
          <p:nvPr>
            <p:ph type="body" idx="2"/>
          </p:nvPr>
        </p:nvSpPr>
        <p:spPr>
          <a:xfrm>
            <a:off x="3470049" y="2287467"/>
            <a:ext cx="3789638" cy="1091291"/>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Caption">
  <p:cSld name="1_Caption pVXAPNFfuNI=">
    <p:spTree>
      <p:nvGrpSpPr>
        <p:cNvPr id="1" name="Shape 1601"/>
        <p:cNvGrpSpPr/>
        <p:nvPr/>
      </p:nvGrpSpPr>
      <p:grpSpPr>
        <a:xfrm>
          <a:off x="0" y="0"/>
          <a:ext cx="0" cy="0"/>
          <a:chOff x="0" y="0"/>
          <a:chExt cx="0" cy="0"/>
        </a:xfrm>
      </p:grpSpPr>
      <p:sp>
        <p:nvSpPr>
          <p:cNvPr id="1602" name="Google Shape;1602;p301"/>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1603" name="Google Shape;1603;p301"/>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1604" name="Google Shape;1604;p301"/>
          <p:cNvPicPr preferRelativeResize="0"/>
          <p:nvPr/>
        </p:nvPicPr>
        <p:blipFill rotWithShape="1">
          <a:blip r:embed="rId2">
            <a:alphaModFix/>
          </a:blip>
          <a:srcRect l="6268" r="24764"/>
          <a:stretch/>
        </p:blipFill>
        <p:spPr>
          <a:xfrm>
            <a:off x="0" y="1166968"/>
            <a:ext cx="4113765" cy="3976529"/>
          </a:xfrm>
          <a:prstGeom prst="rect">
            <a:avLst/>
          </a:prstGeom>
          <a:noFill/>
          <a:ln>
            <a:noFill/>
          </a:ln>
        </p:spPr>
      </p:pic>
      <p:pic>
        <p:nvPicPr>
          <p:cNvPr id="1605" name="Google Shape;1605;p301"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606" name="Google Shape;1606;p301"/>
          <p:cNvGrpSpPr/>
          <p:nvPr/>
        </p:nvGrpSpPr>
        <p:grpSpPr>
          <a:xfrm>
            <a:off x="724005" y="301093"/>
            <a:ext cx="2665754" cy="542340"/>
            <a:chOff x="5567543" y="349969"/>
            <a:chExt cx="2665754" cy="542340"/>
          </a:xfrm>
        </p:grpSpPr>
        <p:sp>
          <p:nvSpPr>
            <p:cNvPr id="1607" name="Google Shape;1607;p301"/>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2800" b="1" i="0" u="none" strike="noStrike" cap="none">
                  <a:solidFill>
                    <a:schemeClr val="lt1"/>
                  </a:solidFill>
                  <a:latin typeface="Public Sans"/>
                  <a:ea typeface="Public Sans"/>
                  <a:cs typeface="Public Sans"/>
                  <a:sym typeface="Public Sans"/>
                </a:rPr>
                <a:t>Think</a:t>
              </a:r>
              <a:endParaRPr/>
            </a:p>
          </p:txBody>
        </p:sp>
        <p:cxnSp>
          <p:nvCxnSpPr>
            <p:cNvPr id="1608" name="Google Shape;1608;p301"/>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1609" name="Google Shape;1609;p301"/>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Caption">
  <p:cSld name="1_Caption R/wtgOjBzms=">
    <p:spTree>
      <p:nvGrpSpPr>
        <p:cNvPr id="1" name="Shape 1610"/>
        <p:cNvGrpSpPr/>
        <p:nvPr/>
      </p:nvGrpSpPr>
      <p:grpSpPr>
        <a:xfrm>
          <a:off x="0" y="0"/>
          <a:ext cx="0" cy="0"/>
          <a:chOff x="0" y="0"/>
          <a:chExt cx="0" cy="0"/>
        </a:xfrm>
      </p:grpSpPr>
      <p:sp>
        <p:nvSpPr>
          <p:cNvPr id="1611" name="Google Shape;1611;p302"/>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1612" name="Google Shape;1612;p302"/>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1613" name="Google Shape;1613;p302"/>
          <p:cNvPicPr preferRelativeResize="0"/>
          <p:nvPr/>
        </p:nvPicPr>
        <p:blipFill rotWithShape="1">
          <a:blip r:embed="rId2">
            <a:alphaModFix/>
          </a:blip>
          <a:srcRect l="6268" r="24764"/>
          <a:stretch/>
        </p:blipFill>
        <p:spPr>
          <a:xfrm>
            <a:off x="0" y="1166968"/>
            <a:ext cx="4113765" cy="3976529"/>
          </a:xfrm>
          <a:prstGeom prst="rect">
            <a:avLst/>
          </a:prstGeom>
          <a:noFill/>
          <a:ln>
            <a:noFill/>
          </a:ln>
        </p:spPr>
      </p:pic>
      <p:sp>
        <p:nvSpPr>
          <p:cNvPr id="1614" name="Google Shape;1614;p302"/>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15" name="Google Shape;1615;p302" descr="Shape&#10;&#10;Description automatically generated with low confidence"/>
          <p:cNvSpPr/>
          <p:nvPr/>
        </p:nvSpPr>
        <p:spPr>
          <a:xfrm>
            <a:off x="0" y="0"/>
            <a:ext cx="9144000" cy="5143500"/>
          </a:xfrm>
          <a:prstGeom prst="rect">
            <a:avLst/>
          </a:prstGeom>
          <a:solidFill>
            <a:srgbClr val="FFFFFF"/>
          </a:solidFill>
          <a:ln>
            <a:noFill/>
          </a:ln>
        </p:spPr>
      </p:sp>
      <p:grpSp>
        <p:nvGrpSpPr>
          <p:cNvPr id="1616" name="Google Shape;1616;p302"/>
          <p:cNvGrpSpPr/>
          <p:nvPr/>
        </p:nvGrpSpPr>
        <p:grpSpPr>
          <a:xfrm>
            <a:off x="724005" y="301093"/>
            <a:ext cx="2665754" cy="542340"/>
            <a:chOff x="5567543" y="349969"/>
            <a:chExt cx="2665754" cy="542340"/>
          </a:xfrm>
        </p:grpSpPr>
        <p:sp>
          <p:nvSpPr>
            <p:cNvPr id="1617" name="Google Shape;1617;p302"/>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2800" b="1" i="0" u="none" strike="noStrike" cap="none">
                  <a:solidFill>
                    <a:schemeClr val="lt1"/>
                  </a:solidFill>
                  <a:latin typeface="Public Sans"/>
                  <a:ea typeface="Public Sans"/>
                  <a:cs typeface="Public Sans"/>
                  <a:sym typeface="Public Sans"/>
                </a:rPr>
                <a:t>Think</a:t>
              </a:r>
              <a:endParaRPr/>
            </a:p>
          </p:txBody>
        </p:sp>
        <p:cxnSp>
          <p:nvCxnSpPr>
            <p:cNvPr id="1618" name="Google Shape;1618;p302"/>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1619" name="Google Shape;1619;p302"/>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ontents 3">
    <p:spTree>
      <p:nvGrpSpPr>
        <p:cNvPr id="1" name="Shape 61"/>
        <p:cNvGrpSpPr/>
        <p:nvPr/>
      </p:nvGrpSpPr>
      <p:grpSpPr>
        <a:xfrm>
          <a:off x="0" y="0"/>
          <a:ext cx="0" cy="0"/>
          <a:chOff x="0" y="0"/>
          <a:chExt cx="0" cy="0"/>
        </a:xfrm>
      </p:grpSpPr>
      <p:pic>
        <p:nvPicPr>
          <p:cNvPr id="62" name="Google Shape;62;p222"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63" name="Google Shape;63;p222"/>
          <p:cNvSpPr>
            <a:spLocks noGrp="1"/>
          </p:cNvSpPr>
          <p:nvPr>
            <p:ph type="pic" idx="2"/>
          </p:nvPr>
        </p:nvSpPr>
        <p:spPr>
          <a:xfrm>
            <a:off x="4983850" y="776920"/>
            <a:ext cx="4160150" cy="4050508"/>
          </a:xfrm>
          <a:prstGeom prst="rect">
            <a:avLst/>
          </a:prstGeom>
          <a:noFill/>
          <a:ln>
            <a:noFill/>
          </a:ln>
        </p:spPr>
      </p:sp>
      <p:sp>
        <p:nvSpPr>
          <p:cNvPr id="64" name="Google Shape;64;p222"/>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5" name="Google Shape;65;p22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6" name="Google Shape;66;p22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Caption">
  <p:cSld name="1_Caption TgOt6w3oIgE=">
    <p:spTree>
      <p:nvGrpSpPr>
        <p:cNvPr id="1" name="Shape 1620"/>
        <p:cNvGrpSpPr/>
        <p:nvPr/>
      </p:nvGrpSpPr>
      <p:grpSpPr>
        <a:xfrm>
          <a:off x="0" y="0"/>
          <a:ext cx="0" cy="0"/>
          <a:chOff x="0" y="0"/>
          <a:chExt cx="0" cy="0"/>
        </a:xfrm>
      </p:grpSpPr>
      <p:sp>
        <p:nvSpPr>
          <p:cNvPr id="1621" name="Google Shape;1621;p303"/>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1622" name="Google Shape;1622;p303"/>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1623" name="Google Shape;1623;p30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cxnSp>
        <p:nvCxnSpPr>
          <p:cNvPr id="1624" name="Google Shape;1624;p303"/>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25" name="Google Shape;1625;p303"/>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626" name="Google Shape;1626;p303"/>
          <p:cNvSpPr>
            <a:spLocks noGrp="1"/>
          </p:cNvSpPr>
          <p:nvPr>
            <p:ph type="pic" idx="2"/>
          </p:nvPr>
        </p:nvSpPr>
        <p:spPr>
          <a:xfrm>
            <a:off x="-1" y="1166963"/>
            <a:ext cx="4113765" cy="3976533"/>
          </a:xfrm>
          <a:prstGeom prst="rect">
            <a:avLst/>
          </a:prstGeom>
          <a:noFill/>
          <a:ln>
            <a:noFill/>
          </a:ln>
        </p:spPr>
      </p:sp>
      <p:sp>
        <p:nvSpPr>
          <p:cNvPr id="1627" name="Google Shape;1627;p303"/>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Caption">
  <p:cSld name="1_Caption lhXMir3rlt4=">
    <p:spTree>
      <p:nvGrpSpPr>
        <p:cNvPr id="1" name="Shape 1628"/>
        <p:cNvGrpSpPr/>
        <p:nvPr/>
      </p:nvGrpSpPr>
      <p:grpSpPr>
        <a:xfrm>
          <a:off x="0" y="0"/>
          <a:ext cx="0" cy="0"/>
          <a:chOff x="0" y="0"/>
          <a:chExt cx="0" cy="0"/>
        </a:xfrm>
      </p:grpSpPr>
      <p:sp>
        <p:nvSpPr>
          <p:cNvPr id="1629" name="Google Shape;1629;p304"/>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1630" name="Google Shape;1630;p304"/>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31" name="Google Shape;1631;p304"/>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32" name="Google Shape;1632;p304" descr="Shape&#10;&#10;Description automatically generated with low confidence"/>
          <p:cNvSpPr/>
          <p:nvPr/>
        </p:nvSpPr>
        <p:spPr>
          <a:xfrm>
            <a:off x="0" y="0"/>
            <a:ext cx="9144000" cy="5143500"/>
          </a:xfrm>
          <a:prstGeom prst="rect">
            <a:avLst/>
          </a:prstGeom>
          <a:solidFill>
            <a:srgbClr val="FFFFFF"/>
          </a:solidFill>
          <a:ln>
            <a:noFill/>
          </a:ln>
        </p:spPr>
      </p:sp>
      <p:sp>
        <p:nvSpPr>
          <p:cNvPr id="1633" name="Google Shape;1633;p304"/>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634" name="Google Shape;1634;p304"/>
          <p:cNvSpPr>
            <a:spLocks noGrp="1"/>
          </p:cNvSpPr>
          <p:nvPr>
            <p:ph type="pic" idx="2"/>
          </p:nvPr>
        </p:nvSpPr>
        <p:spPr>
          <a:xfrm>
            <a:off x="-1" y="1166963"/>
            <a:ext cx="4113765" cy="3976533"/>
          </a:xfrm>
          <a:prstGeom prst="rect">
            <a:avLst/>
          </a:prstGeom>
          <a:noFill/>
          <a:ln>
            <a:noFill/>
          </a:ln>
        </p:spPr>
      </p:sp>
      <p:cxnSp>
        <p:nvCxnSpPr>
          <p:cNvPr id="1635" name="Google Shape;1635;p304"/>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36" name="Google Shape;1636;p304"/>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Caption">
  <p:cSld name="1_Caption a5OsUvn58W4=">
    <p:spTree>
      <p:nvGrpSpPr>
        <p:cNvPr id="1" name="Shape 1637"/>
        <p:cNvGrpSpPr/>
        <p:nvPr/>
      </p:nvGrpSpPr>
      <p:grpSpPr>
        <a:xfrm>
          <a:off x="0" y="0"/>
          <a:ext cx="0" cy="0"/>
          <a:chOff x="0" y="0"/>
          <a:chExt cx="0" cy="0"/>
        </a:xfrm>
      </p:grpSpPr>
      <p:sp>
        <p:nvSpPr>
          <p:cNvPr id="1638" name="Google Shape;1638;p305"/>
          <p:cNvSpPr/>
          <p:nvPr/>
        </p:nvSpPr>
        <p:spPr>
          <a:xfrm>
            <a:off x="0" y="0"/>
            <a:ext cx="9144000" cy="514349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39" name="Google Shape;1639;p305" descr="Shape&#10;&#10;Description automatically generated with low confidence"/>
          <p:cNvSpPr/>
          <p:nvPr/>
        </p:nvSpPr>
        <p:spPr>
          <a:xfrm>
            <a:off x="0" y="0"/>
            <a:ext cx="9144000" cy="5143500"/>
          </a:xfrm>
          <a:prstGeom prst="rect">
            <a:avLst/>
          </a:prstGeom>
          <a:solidFill>
            <a:srgbClr val="FFFFFF"/>
          </a:solidFill>
          <a:ln>
            <a:noFill/>
          </a:ln>
        </p:spPr>
      </p:sp>
      <p:sp>
        <p:nvSpPr>
          <p:cNvPr id="1640" name="Google Shape;1640;p305"/>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641" name="Google Shape;1641;p305"/>
          <p:cNvSpPr>
            <a:spLocks noGrp="1"/>
          </p:cNvSpPr>
          <p:nvPr>
            <p:ph type="pic" idx="2"/>
          </p:nvPr>
        </p:nvSpPr>
        <p:spPr>
          <a:xfrm>
            <a:off x="-1" y="1166963"/>
            <a:ext cx="4113765" cy="3976533"/>
          </a:xfrm>
          <a:prstGeom prst="rect">
            <a:avLst/>
          </a:prstGeom>
          <a:noFill/>
          <a:ln>
            <a:noFill/>
          </a:ln>
        </p:spPr>
      </p:sp>
      <p:cxnSp>
        <p:nvCxnSpPr>
          <p:cNvPr id="1642" name="Google Shape;1642;p305"/>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43" name="Google Shape;1643;p305"/>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Caption">
  <p:cSld name="1_Caption 2+fs6d8cNBk=">
    <p:spTree>
      <p:nvGrpSpPr>
        <p:cNvPr id="1" name="Shape 1644"/>
        <p:cNvGrpSpPr/>
        <p:nvPr/>
      </p:nvGrpSpPr>
      <p:grpSpPr>
        <a:xfrm>
          <a:off x="0" y="0"/>
          <a:ext cx="0" cy="0"/>
          <a:chOff x="0" y="0"/>
          <a:chExt cx="0" cy="0"/>
        </a:xfrm>
      </p:grpSpPr>
      <p:sp>
        <p:nvSpPr>
          <p:cNvPr id="1645" name="Google Shape;1645;p306"/>
          <p:cNvSpPr/>
          <p:nvPr/>
        </p:nvSpPr>
        <p:spPr>
          <a:xfrm>
            <a:off x="0" y="0"/>
            <a:ext cx="9144000" cy="514349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46" name="Google Shape;1646;p306" descr="Shape&#10;&#10;Description automatically generated with low confidence"/>
          <p:cNvSpPr/>
          <p:nvPr/>
        </p:nvSpPr>
        <p:spPr>
          <a:xfrm>
            <a:off x="0" y="0"/>
            <a:ext cx="9144000" cy="5143500"/>
          </a:xfrm>
          <a:prstGeom prst="rect">
            <a:avLst/>
          </a:prstGeom>
          <a:solidFill>
            <a:srgbClr val="FFFFFF"/>
          </a:solidFill>
          <a:ln>
            <a:noFill/>
          </a:ln>
        </p:spPr>
      </p:sp>
      <p:sp>
        <p:nvSpPr>
          <p:cNvPr id="1647" name="Google Shape;1647;p306"/>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648" name="Google Shape;1648;p306"/>
          <p:cNvSpPr>
            <a:spLocks noGrp="1"/>
          </p:cNvSpPr>
          <p:nvPr>
            <p:ph type="pic" idx="2"/>
          </p:nvPr>
        </p:nvSpPr>
        <p:spPr>
          <a:xfrm>
            <a:off x="-1" y="1166963"/>
            <a:ext cx="4113765" cy="3976533"/>
          </a:xfrm>
          <a:prstGeom prst="rect">
            <a:avLst/>
          </a:prstGeom>
          <a:noFill/>
          <a:ln>
            <a:noFill/>
          </a:ln>
        </p:spPr>
      </p:sp>
      <p:cxnSp>
        <p:nvCxnSpPr>
          <p:cNvPr id="1649" name="Google Shape;1649;p306"/>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50" name="Google Shape;1650;p306"/>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Caption">
  <p:cSld name="1_Caption cooSngT/EFI=">
    <p:spTree>
      <p:nvGrpSpPr>
        <p:cNvPr id="1" name="Shape 1651"/>
        <p:cNvGrpSpPr/>
        <p:nvPr/>
      </p:nvGrpSpPr>
      <p:grpSpPr>
        <a:xfrm>
          <a:off x="0" y="0"/>
          <a:ext cx="0" cy="0"/>
          <a:chOff x="0" y="0"/>
          <a:chExt cx="0" cy="0"/>
        </a:xfrm>
      </p:grpSpPr>
      <p:pic>
        <p:nvPicPr>
          <p:cNvPr id="1652" name="Google Shape;1652;p30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53" name="Google Shape;1653;p307"/>
          <p:cNvSpPr/>
          <p:nvPr/>
        </p:nvSpPr>
        <p:spPr>
          <a:xfrm>
            <a:off x="-103694" y="1569006"/>
            <a:ext cx="4577142" cy="2005034"/>
          </a:xfrm>
          <a:prstGeom prst="rect">
            <a:avLst/>
          </a:prstGeom>
          <a:solidFill>
            <a:schemeClr val="dk2"/>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1654" name="Google Shape;1654;p307"/>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655" name="Google Shape;1655;p307"/>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pic>
        <p:nvPicPr>
          <p:cNvPr id="1656" name="Google Shape;1656;p307"/>
          <p:cNvPicPr preferRelativeResize="0"/>
          <p:nvPr/>
        </p:nvPicPr>
        <p:blipFill rotWithShape="1">
          <a:blip r:embed="rId3">
            <a:alphaModFix/>
          </a:blip>
          <a:srcRect l="11600" t="10539" r="7406" b="2261"/>
          <a:stretch/>
        </p:blipFill>
        <p:spPr>
          <a:xfrm flipH="1">
            <a:off x="4961317" y="472968"/>
            <a:ext cx="3982986" cy="4288221"/>
          </a:xfrm>
          <a:prstGeom prst="rect">
            <a:avLst/>
          </a:prstGeom>
          <a:noFill/>
          <a:ln>
            <a:noFill/>
          </a:ln>
        </p:spPr>
      </p:pic>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Caption">
  <p:cSld name="1_Caption HU9aRgxABrM=">
    <p:spTree>
      <p:nvGrpSpPr>
        <p:cNvPr id="1" name="Shape 1657"/>
        <p:cNvGrpSpPr/>
        <p:nvPr/>
      </p:nvGrpSpPr>
      <p:grpSpPr>
        <a:xfrm>
          <a:off x="0" y="0"/>
          <a:ext cx="0" cy="0"/>
          <a:chOff x="0" y="0"/>
          <a:chExt cx="0" cy="0"/>
        </a:xfrm>
      </p:grpSpPr>
      <p:pic>
        <p:nvPicPr>
          <p:cNvPr id="1658" name="Google Shape;1658;p30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59" name="Google Shape;1659;p308"/>
          <p:cNvSpPr/>
          <p:nvPr/>
        </p:nvSpPr>
        <p:spPr>
          <a:xfrm>
            <a:off x="-103694" y="1569006"/>
            <a:ext cx="4577142" cy="2005034"/>
          </a:xfrm>
          <a:prstGeom prst="rect">
            <a:avLst/>
          </a:prstGeom>
          <a:solidFill>
            <a:schemeClr val="accent1"/>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1660" name="Google Shape;1660;p308"/>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661" name="Google Shape;1661;p308"/>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pic>
        <p:nvPicPr>
          <p:cNvPr id="1662" name="Google Shape;1662;p308"/>
          <p:cNvPicPr preferRelativeResize="0"/>
          <p:nvPr/>
        </p:nvPicPr>
        <p:blipFill rotWithShape="1">
          <a:blip r:embed="rId3">
            <a:alphaModFix/>
          </a:blip>
          <a:srcRect l="11600" t="10539" r="7406" b="2261"/>
          <a:stretch/>
        </p:blipFill>
        <p:spPr>
          <a:xfrm flipH="1">
            <a:off x="4961317" y="472968"/>
            <a:ext cx="3982986" cy="4288221"/>
          </a:xfrm>
          <a:prstGeom prst="rect">
            <a:avLst/>
          </a:prstGeom>
          <a:noFill/>
          <a:ln>
            <a:noFill/>
          </a:ln>
        </p:spPr>
      </p:pic>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Caption">
  <p:cSld name="1_Caption MBSQSP7cgh8=">
    <p:spTree>
      <p:nvGrpSpPr>
        <p:cNvPr id="1" name="Shape 1663"/>
        <p:cNvGrpSpPr/>
        <p:nvPr/>
      </p:nvGrpSpPr>
      <p:grpSpPr>
        <a:xfrm>
          <a:off x="0" y="0"/>
          <a:ext cx="0" cy="0"/>
          <a:chOff x="0" y="0"/>
          <a:chExt cx="0" cy="0"/>
        </a:xfrm>
      </p:grpSpPr>
      <p:sp>
        <p:nvSpPr>
          <p:cNvPr id="1664" name="Google Shape;1664;p309"/>
          <p:cNvSpPr/>
          <p:nvPr/>
        </p:nvSpPr>
        <p:spPr>
          <a:xfrm>
            <a:off x="-1" y="0"/>
            <a:ext cx="9143999"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1665" name="Google Shape;1665;p30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66" name="Google Shape;1666;p309"/>
          <p:cNvSpPr/>
          <p:nvPr/>
        </p:nvSpPr>
        <p:spPr>
          <a:xfrm>
            <a:off x="-355599" y="1812143"/>
            <a:ext cx="3271519" cy="1519214"/>
          </a:xfrm>
          <a:prstGeom prst="roundRect">
            <a:avLst>
              <a:gd name="adj" fmla="val 10916"/>
            </a:avLst>
          </a:prstGeom>
          <a:solidFill>
            <a:schemeClr val="lt1"/>
          </a:solidFill>
          <a:ln w="1905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67" name="Google Shape;1667;p309"/>
          <p:cNvSpPr/>
          <p:nvPr/>
        </p:nvSpPr>
        <p:spPr>
          <a:xfrm>
            <a:off x="0" y="2128758"/>
            <a:ext cx="168206" cy="88598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68" name="Google Shape;1668;p309"/>
          <p:cNvSpPr txBox="1">
            <a:spLocks noGrp="1"/>
          </p:cNvSpPr>
          <p:nvPr>
            <p:ph type="title"/>
          </p:nvPr>
        </p:nvSpPr>
        <p:spPr>
          <a:xfrm>
            <a:off x="375977" y="2159935"/>
            <a:ext cx="2143703" cy="82729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800" b="1" i="0" u="none" strike="noStrike" cap="none">
                <a:solidFill>
                  <a:schemeClr val="lt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69" name="Google Shape;1669;p309"/>
          <p:cNvSpPr>
            <a:spLocks noGrp="1"/>
          </p:cNvSpPr>
          <p:nvPr>
            <p:ph type="pic" idx="2"/>
          </p:nvPr>
        </p:nvSpPr>
        <p:spPr>
          <a:xfrm>
            <a:off x="4890673" y="538480"/>
            <a:ext cx="3958630" cy="4208780"/>
          </a:xfrm>
          <a:prstGeom prst="rect">
            <a:avLst/>
          </a:prstGeom>
          <a:noFill/>
          <a:ln>
            <a:noFill/>
          </a:ln>
        </p:spPr>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Caption">
  <p:cSld name="board">
    <p:spTree>
      <p:nvGrpSpPr>
        <p:cNvPr id="1" name="Shape 1670"/>
        <p:cNvGrpSpPr/>
        <p:nvPr/>
      </p:nvGrpSpPr>
      <p:grpSpPr>
        <a:xfrm>
          <a:off x="0" y="0"/>
          <a:ext cx="0" cy="0"/>
          <a:chOff x="0" y="0"/>
          <a:chExt cx="0" cy="0"/>
        </a:xfrm>
      </p:grpSpPr>
      <p:pic>
        <p:nvPicPr>
          <p:cNvPr id="1671" name="Google Shape;1671;p31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pic>
        <p:nvPicPr>
          <p:cNvPr id="1672" name="Google Shape;1672;p310"/>
          <p:cNvPicPr preferRelativeResize="0"/>
          <p:nvPr/>
        </p:nvPicPr>
        <p:blipFill rotWithShape="1">
          <a:blip r:embed="rId3">
            <a:alphaModFix/>
          </a:blip>
          <a:srcRect l="16487" t="8800" r="16531" b="52399"/>
          <a:stretch/>
        </p:blipFill>
        <p:spPr>
          <a:xfrm>
            <a:off x="1035361" y="596414"/>
            <a:ext cx="7073279" cy="4097293"/>
          </a:xfrm>
          <a:prstGeom prst="rect">
            <a:avLst/>
          </a:prstGeom>
          <a:noFill/>
          <a:ln>
            <a:noFill/>
          </a:ln>
        </p:spPr>
      </p:pic>
      <p:sp>
        <p:nvSpPr>
          <p:cNvPr id="1673" name="Google Shape;1673;p310"/>
          <p:cNvSpPr txBox="1">
            <a:spLocks noGrp="1"/>
          </p:cNvSpPr>
          <p:nvPr>
            <p:ph type="body" idx="1"/>
          </p:nvPr>
        </p:nvSpPr>
        <p:spPr>
          <a:xfrm>
            <a:off x="2125659" y="1098087"/>
            <a:ext cx="4892682"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Caption">
  <p:cSld name="1_Caption Hml6Kn0/bT4=">
    <p:spTree>
      <p:nvGrpSpPr>
        <p:cNvPr id="1" name="Shape 1674"/>
        <p:cNvGrpSpPr/>
        <p:nvPr/>
      </p:nvGrpSpPr>
      <p:grpSpPr>
        <a:xfrm>
          <a:off x="0" y="0"/>
          <a:ext cx="0" cy="0"/>
          <a:chOff x="0" y="0"/>
          <a:chExt cx="0" cy="0"/>
        </a:xfrm>
      </p:grpSpPr>
      <p:sp>
        <p:nvSpPr>
          <p:cNvPr id="1675" name="Google Shape;1675;p311"/>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pic>
        <p:nvPicPr>
          <p:cNvPr id="1676" name="Google Shape;1676;p31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677" name="Google Shape;1677;p311" descr="Graphical user interface&#10;&#10;Description automatically generated with low confidence"/>
          <p:cNvPicPr preferRelativeResize="0"/>
          <p:nvPr/>
        </p:nvPicPr>
        <p:blipFill rotWithShape="1">
          <a:blip r:embed="rId3">
            <a:alphaModFix/>
          </a:blip>
          <a:srcRect/>
          <a:stretch/>
        </p:blipFill>
        <p:spPr>
          <a:xfrm>
            <a:off x="652061" y="192491"/>
            <a:ext cx="7839878" cy="4758519"/>
          </a:xfrm>
          <a:prstGeom prst="rect">
            <a:avLst/>
          </a:prstGeom>
          <a:noFill/>
          <a:ln>
            <a:noFill/>
          </a:ln>
        </p:spPr>
      </p:pic>
      <p:sp>
        <p:nvSpPr>
          <p:cNvPr id="1678" name="Google Shape;1678;p311"/>
          <p:cNvSpPr txBox="1">
            <a:spLocks noGrp="1"/>
          </p:cNvSpPr>
          <p:nvPr>
            <p:ph type="body" idx="1"/>
          </p:nvPr>
        </p:nvSpPr>
        <p:spPr>
          <a:xfrm>
            <a:off x="3087599" y="1365640"/>
            <a:ext cx="2968803" cy="450056"/>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100"/>
              <a:buFont typeface="Arial"/>
              <a:buNone/>
              <a:defRPr sz="1600" b="1" i="1" u="none" strike="noStrike" cap="none">
                <a:solidFill>
                  <a:srgbClr val="BD8738"/>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679" name="Google Shape;1679;p311"/>
          <p:cNvCxnSpPr/>
          <p:nvPr/>
        </p:nvCxnSpPr>
        <p:spPr>
          <a:xfrm>
            <a:off x="4069889" y="1814037"/>
            <a:ext cx="987552" cy="0"/>
          </a:xfrm>
          <a:prstGeom prst="straightConnector1">
            <a:avLst/>
          </a:prstGeom>
          <a:noFill/>
          <a:ln w="19050" cap="flat" cmpd="sng">
            <a:solidFill>
              <a:srgbClr val="BD8738"/>
            </a:solidFill>
            <a:prstDash val="solid"/>
            <a:miter lim="800000"/>
            <a:headEnd type="none" w="sm" len="sm"/>
            <a:tailEnd type="none" w="sm" len="sm"/>
          </a:ln>
        </p:spPr>
      </p:cxnSp>
      <p:cxnSp>
        <p:nvCxnSpPr>
          <p:cNvPr id="1680" name="Google Shape;1680;p311"/>
          <p:cNvCxnSpPr/>
          <p:nvPr/>
        </p:nvCxnSpPr>
        <p:spPr>
          <a:xfrm>
            <a:off x="3996377"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681" name="Google Shape;1681;p311"/>
          <p:cNvCxnSpPr/>
          <p:nvPr/>
        </p:nvCxnSpPr>
        <p:spPr>
          <a:xfrm>
            <a:off x="4033133"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682" name="Google Shape;1682;p311"/>
          <p:cNvCxnSpPr/>
          <p:nvPr/>
        </p:nvCxnSpPr>
        <p:spPr>
          <a:xfrm>
            <a:off x="5075539"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683" name="Google Shape;1683;p311"/>
          <p:cNvCxnSpPr/>
          <p:nvPr/>
        </p:nvCxnSpPr>
        <p:spPr>
          <a:xfrm>
            <a:off x="5107533" y="1814037"/>
            <a:ext cx="18658" cy="0"/>
          </a:xfrm>
          <a:prstGeom prst="straightConnector1">
            <a:avLst/>
          </a:prstGeom>
          <a:noFill/>
          <a:ln w="19050" cap="flat" cmpd="sng">
            <a:solidFill>
              <a:srgbClr val="BD8738"/>
            </a:solidFill>
            <a:prstDash val="solid"/>
            <a:round/>
            <a:headEnd type="none" w="sm" len="sm"/>
            <a:tailEnd type="none" w="sm" len="sm"/>
          </a:ln>
        </p:spPr>
      </p:cxnSp>
      <p:sp>
        <p:nvSpPr>
          <p:cNvPr id="1684" name="Google Shape;1684;p311"/>
          <p:cNvSpPr txBox="1">
            <a:spLocks noGrp="1"/>
          </p:cNvSpPr>
          <p:nvPr>
            <p:ph type="body" idx="2"/>
          </p:nvPr>
        </p:nvSpPr>
        <p:spPr>
          <a:xfrm>
            <a:off x="2552700" y="2110157"/>
            <a:ext cx="4038600" cy="199191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Caption">
  <p:cSld name="1_Caption Mvq0S6z2RtQ=">
    <p:spTree>
      <p:nvGrpSpPr>
        <p:cNvPr id="1" name="Shape 1685"/>
        <p:cNvGrpSpPr/>
        <p:nvPr/>
      </p:nvGrpSpPr>
      <p:grpSpPr>
        <a:xfrm>
          <a:off x="0" y="0"/>
          <a:ext cx="0" cy="0"/>
          <a:chOff x="0" y="0"/>
          <a:chExt cx="0" cy="0"/>
        </a:xfrm>
      </p:grpSpPr>
      <p:sp>
        <p:nvSpPr>
          <p:cNvPr id="1686" name="Google Shape;1686;p312"/>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687" name="Google Shape;1687;p31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688" name="Google Shape;1688;p312" descr="A picture containing text, vector graphics, toy, doll&#10;&#10;Description automatically generated"/>
          <p:cNvPicPr preferRelativeResize="0"/>
          <p:nvPr/>
        </p:nvPicPr>
        <p:blipFill rotWithShape="1">
          <a:blip r:embed="rId3">
            <a:alphaModFix/>
          </a:blip>
          <a:srcRect/>
          <a:stretch/>
        </p:blipFill>
        <p:spPr>
          <a:xfrm>
            <a:off x="1145672" y="987084"/>
            <a:ext cx="2215127" cy="3457594"/>
          </a:xfrm>
          <a:prstGeom prst="rect">
            <a:avLst/>
          </a:prstGeom>
          <a:noFill/>
          <a:ln>
            <a:noFill/>
          </a:ln>
        </p:spPr>
      </p:pic>
      <p:sp>
        <p:nvSpPr>
          <p:cNvPr id="1689" name="Google Shape;1689;p312"/>
          <p:cNvSpPr txBox="1">
            <a:spLocks noGrp="1"/>
          </p:cNvSpPr>
          <p:nvPr>
            <p:ph type="body" idx="1"/>
          </p:nvPr>
        </p:nvSpPr>
        <p:spPr>
          <a:xfrm>
            <a:off x="4164295" y="1656080"/>
            <a:ext cx="3865563" cy="183134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rgbClr val="22366A"/>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117" Type="http://schemas.openxmlformats.org/officeDocument/2006/relationships/slideLayout" Target="../slideLayouts/slideLayout117.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87" Type="http://schemas.openxmlformats.org/officeDocument/2006/relationships/slideLayout" Target="../slideLayouts/slideLayout87.xml"/><Relationship Id="rId102" Type="http://schemas.openxmlformats.org/officeDocument/2006/relationships/slideLayout" Target="../slideLayouts/slideLayout102.xml"/><Relationship Id="rId110" Type="http://schemas.openxmlformats.org/officeDocument/2006/relationships/slideLayout" Target="../slideLayouts/slideLayout110.xml"/><Relationship Id="rId115" Type="http://schemas.openxmlformats.org/officeDocument/2006/relationships/slideLayout" Target="../slideLayouts/slideLayout115.xml"/><Relationship Id="rId5" Type="http://schemas.openxmlformats.org/officeDocument/2006/relationships/slideLayout" Target="../slideLayouts/slideLayout5.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113" Type="http://schemas.openxmlformats.org/officeDocument/2006/relationships/slideLayout" Target="../slideLayouts/slideLayout113.xml"/><Relationship Id="rId118" Type="http://schemas.openxmlformats.org/officeDocument/2006/relationships/theme" Target="../theme/theme1.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116" Type="http://schemas.openxmlformats.org/officeDocument/2006/relationships/slideLayout" Target="../slideLayouts/slideLayout11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11" Type="http://schemas.openxmlformats.org/officeDocument/2006/relationships/slideLayout" Target="../slideLayouts/slideLayout11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6" Type="http://schemas.openxmlformats.org/officeDocument/2006/relationships/slideLayout" Target="../slideLayouts/slideLayout106.xml"/><Relationship Id="rId114" Type="http://schemas.openxmlformats.org/officeDocument/2006/relationships/slideLayout" Target="../slideLayouts/slideLayout114.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 id="2147483702" r:id="rId54"/>
    <p:sldLayoutId id="2147483703" r:id="rId55"/>
    <p:sldLayoutId id="2147483704" r:id="rId56"/>
    <p:sldLayoutId id="2147483705" r:id="rId57"/>
    <p:sldLayoutId id="2147483706" r:id="rId58"/>
    <p:sldLayoutId id="2147483707" r:id="rId59"/>
    <p:sldLayoutId id="2147483708" r:id="rId60"/>
    <p:sldLayoutId id="2147483709" r:id="rId61"/>
    <p:sldLayoutId id="2147483710" r:id="rId62"/>
    <p:sldLayoutId id="2147483711" r:id="rId63"/>
    <p:sldLayoutId id="2147483712" r:id="rId64"/>
    <p:sldLayoutId id="2147483713" r:id="rId65"/>
    <p:sldLayoutId id="2147483714" r:id="rId66"/>
    <p:sldLayoutId id="2147483715" r:id="rId67"/>
    <p:sldLayoutId id="2147483716" r:id="rId68"/>
    <p:sldLayoutId id="2147483717" r:id="rId69"/>
    <p:sldLayoutId id="2147483718" r:id="rId70"/>
    <p:sldLayoutId id="2147483719" r:id="rId71"/>
    <p:sldLayoutId id="2147483720" r:id="rId72"/>
    <p:sldLayoutId id="2147483721" r:id="rId73"/>
    <p:sldLayoutId id="2147483722" r:id="rId74"/>
    <p:sldLayoutId id="2147483723" r:id="rId75"/>
    <p:sldLayoutId id="2147483724" r:id="rId76"/>
    <p:sldLayoutId id="2147483725" r:id="rId77"/>
    <p:sldLayoutId id="2147483726" r:id="rId78"/>
    <p:sldLayoutId id="2147483727" r:id="rId79"/>
    <p:sldLayoutId id="2147483728" r:id="rId80"/>
    <p:sldLayoutId id="2147483729" r:id="rId81"/>
    <p:sldLayoutId id="2147483730" r:id="rId82"/>
    <p:sldLayoutId id="2147483731" r:id="rId83"/>
    <p:sldLayoutId id="2147483732" r:id="rId84"/>
    <p:sldLayoutId id="2147483733" r:id="rId85"/>
    <p:sldLayoutId id="2147483734" r:id="rId86"/>
    <p:sldLayoutId id="2147483735" r:id="rId87"/>
    <p:sldLayoutId id="2147483736" r:id="rId88"/>
    <p:sldLayoutId id="2147483737" r:id="rId89"/>
    <p:sldLayoutId id="2147483738" r:id="rId90"/>
    <p:sldLayoutId id="2147483739" r:id="rId91"/>
    <p:sldLayoutId id="2147483740" r:id="rId92"/>
    <p:sldLayoutId id="2147483741" r:id="rId93"/>
    <p:sldLayoutId id="2147483742" r:id="rId94"/>
    <p:sldLayoutId id="2147483743" r:id="rId95"/>
    <p:sldLayoutId id="2147483744" r:id="rId96"/>
    <p:sldLayoutId id="2147483745" r:id="rId97"/>
    <p:sldLayoutId id="2147483746" r:id="rId98"/>
    <p:sldLayoutId id="2147483747" r:id="rId99"/>
    <p:sldLayoutId id="2147483748" r:id="rId100"/>
    <p:sldLayoutId id="2147483749" r:id="rId101"/>
    <p:sldLayoutId id="2147483750" r:id="rId102"/>
    <p:sldLayoutId id="2147483751" r:id="rId103"/>
    <p:sldLayoutId id="2147483752" r:id="rId104"/>
    <p:sldLayoutId id="2147483753" r:id="rId105"/>
    <p:sldLayoutId id="2147483754" r:id="rId106"/>
    <p:sldLayoutId id="2147483755" r:id="rId107"/>
    <p:sldLayoutId id="2147483756" r:id="rId108"/>
    <p:sldLayoutId id="2147483757" r:id="rId109"/>
    <p:sldLayoutId id="2147483758" r:id="rId110"/>
    <p:sldLayoutId id="2147483759" r:id="rId111"/>
    <p:sldLayoutId id="2147483760" r:id="rId112"/>
    <p:sldLayoutId id="2147483761" r:id="rId113"/>
    <p:sldLayoutId id="2147483762" r:id="rId114"/>
    <p:sldLayoutId id="2147483763" r:id="rId115"/>
    <p:sldLayoutId id="2147483764" r:id="rId116"/>
    <p:sldLayoutId id="2147483765" r:id="rId1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34"/>
        <p:cNvGrpSpPr/>
        <p:nvPr/>
      </p:nvGrpSpPr>
      <p:grpSpPr>
        <a:xfrm>
          <a:off x="0" y="0"/>
          <a:ext cx="0" cy="0"/>
          <a:chOff x="0" y="0"/>
          <a:chExt cx="0" cy="0"/>
        </a:xfrm>
      </p:grpSpPr>
      <p:sp>
        <p:nvSpPr>
          <p:cNvPr id="1835" name="Google Shape;1835;p209"/>
          <p:cNvSpPr txBox="1">
            <a:spLocks noGrp="1"/>
          </p:cNvSpPr>
          <p:nvPr>
            <p:ph type="body" idx="1"/>
          </p:nvPr>
        </p:nvSpPr>
        <p:spPr>
          <a:xfrm>
            <a:off x="106325" y="1970567"/>
            <a:ext cx="4316819" cy="1687033"/>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None/>
            </a:pPr>
            <a:r>
              <a:rPr lang="en-US" dirty="0"/>
              <a:t> SOCIAL MEDIA WEBSITE </a:t>
            </a:r>
          </a:p>
          <a:p>
            <a:pPr marL="0" lvl="0" indent="0" algn="ctr" rtl="0">
              <a:lnSpc>
                <a:spcPct val="100000"/>
              </a:lnSpc>
              <a:spcBef>
                <a:spcPts val="0"/>
              </a:spcBef>
              <a:spcAft>
                <a:spcPts val="0"/>
              </a:spcAft>
              <a:buNone/>
            </a:pPr>
            <a:r>
              <a:rPr lang="en-US" dirty="0"/>
              <a:t>&amp; APPLICATION </a:t>
            </a:r>
          </a:p>
          <a:p>
            <a:pPr marL="0" lvl="0" indent="0" algn="ctr" rtl="0">
              <a:lnSpc>
                <a:spcPct val="100000"/>
              </a:lnSpc>
              <a:spcBef>
                <a:spcPts val="0"/>
              </a:spcBef>
              <a:spcAft>
                <a:spcPts val="0"/>
              </a:spcAft>
              <a:buNone/>
            </a:pPr>
            <a:endParaRPr lang="en-US" dirty="0"/>
          </a:p>
          <a:p>
            <a:pPr marL="0" lvl="0" indent="0" algn="ctr" rtl="0">
              <a:lnSpc>
                <a:spcPct val="100000"/>
              </a:lnSpc>
              <a:spcBef>
                <a:spcPts val="0"/>
              </a:spcBef>
              <a:spcAft>
                <a:spcPts val="0"/>
              </a:spcAft>
              <a:buNone/>
            </a:pPr>
            <a:r>
              <a:rPr lang="en-US" dirty="0"/>
              <a:t>TASK 1                        </a:t>
            </a:r>
            <a:r>
              <a:rPr lang="en-IN" dirty="0"/>
              <a:t> </a:t>
            </a:r>
            <a:endParaRPr dirty="0"/>
          </a:p>
        </p:txBody>
      </p:sp>
      <p:sp>
        <p:nvSpPr>
          <p:cNvPr id="3" name="TextBox 2"/>
          <p:cNvSpPr txBox="1"/>
          <p:nvPr/>
        </p:nvSpPr>
        <p:spPr>
          <a:xfrm>
            <a:off x="139960" y="3722914"/>
            <a:ext cx="4142792" cy="1169551"/>
          </a:xfrm>
          <a:prstGeom prst="rect">
            <a:avLst/>
          </a:prstGeom>
          <a:noFill/>
        </p:spPr>
        <p:txBody>
          <a:bodyPr wrap="square" rtlCol="0">
            <a:spAutoFit/>
          </a:bodyPr>
          <a:lstStyle/>
          <a:p>
            <a:r>
              <a:rPr lang="en-US" dirty="0" smtClean="0"/>
              <a:t>NAME: SUBBULAKSHMI R,AP/CSE</a:t>
            </a:r>
          </a:p>
          <a:p>
            <a:r>
              <a:rPr lang="en-US" dirty="0" smtClean="0"/>
              <a:t>COLLEGE:KARPAGAM INSTITUTE OF TECHNOLOGY</a:t>
            </a:r>
          </a:p>
          <a:p>
            <a:r>
              <a:rPr lang="en-US" dirty="0" smtClean="0"/>
              <a:t>BATCH:1</a:t>
            </a:r>
          </a:p>
          <a:p>
            <a:endParaRPr lang="en-US" dirty="0" smtClean="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87"/>
        <p:cNvGrpSpPr/>
        <p:nvPr/>
      </p:nvGrpSpPr>
      <p:grpSpPr>
        <a:xfrm>
          <a:off x="0" y="0"/>
          <a:ext cx="0" cy="0"/>
          <a:chOff x="0" y="0"/>
          <a:chExt cx="0" cy="0"/>
        </a:xfrm>
      </p:grpSpPr>
      <p:sp>
        <p:nvSpPr>
          <p:cNvPr id="1888" name="Google Shape;1888;g21411af2df5_1_47"/>
          <p:cNvSpPr txBox="1">
            <a:spLocks noGrp="1"/>
          </p:cNvSpPr>
          <p:nvPr>
            <p:ph type="title"/>
          </p:nvPr>
        </p:nvSpPr>
        <p:spPr>
          <a:xfrm>
            <a:off x="144696" y="810800"/>
            <a:ext cx="4548600" cy="344100"/>
          </a:xfrm>
          <a:prstGeom prst="rect">
            <a:avLst/>
          </a:prstGeom>
          <a:noFill/>
          <a:ln>
            <a:noFill/>
          </a:ln>
        </p:spPr>
        <p:txBody>
          <a:bodyPr spcFirstLastPara="1" wrap="square" lIns="90000" tIns="45700" rIns="91425" bIns="45700" anchor="ctr" anchorCtr="0">
            <a:normAutofit fontScale="90000"/>
          </a:bodyPr>
          <a:lstStyle/>
          <a:p>
            <a:pPr marL="0" lvl="0" indent="0" algn="l" rtl="0">
              <a:lnSpc>
                <a:spcPct val="100000"/>
              </a:lnSpc>
              <a:spcBef>
                <a:spcPts val="0"/>
              </a:spcBef>
              <a:spcAft>
                <a:spcPts val="0"/>
              </a:spcAft>
              <a:buClr>
                <a:schemeClr val="lt1"/>
              </a:buClr>
              <a:buSzPct val="111111"/>
              <a:buFont typeface="Public Sans"/>
              <a:buNone/>
            </a:pPr>
            <a:r>
              <a:rPr lang="en-US" dirty="0"/>
              <a:t>SOFTWARE REQUIREMENT SPECIFICATION(SRS)</a:t>
            </a:r>
            <a:endParaRPr dirty="0"/>
          </a:p>
        </p:txBody>
      </p:sp>
      <p:sp>
        <p:nvSpPr>
          <p:cNvPr id="1889" name="Google Shape;1889;g21411af2df5_1_47"/>
          <p:cNvSpPr txBox="1">
            <a:spLocks noGrp="1"/>
          </p:cNvSpPr>
          <p:nvPr>
            <p:ph type="body" idx="1"/>
          </p:nvPr>
        </p:nvSpPr>
        <p:spPr>
          <a:xfrm>
            <a:off x="144700" y="1295649"/>
            <a:ext cx="4548600" cy="3372600"/>
          </a:xfrm>
          <a:prstGeom prst="rect">
            <a:avLst/>
          </a:prstGeom>
          <a:noFill/>
          <a:ln>
            <a:noFill/>
          </a:ln>
        </p:spPr>
        <p:txBody>
          <a:bodyPr spcFirstLastPara="1" wrap="square" lIns="91425" tIns="45700" rIns="91425" bIns="45700" anchor="t" anchorCtr="0">
            <a:noAutofit/>
          </a:bodyPr>
          <a:lstStyle/>
          <a:p>
            <a:pPr marL="0" lvl="0" indent="0" algn="just" rtl="0">
              <a:lnSpc>
                <a:spcPct val="115000"/>
              </a:lnSpc>
              <a:spcBef>
                <a:spcPts val="1200"/>
              </a:spcBef>
              <a:spcAft>
                <a:spcPts val="0"/>
              </a:spcAft>
              <a:buNone/>
            </a:pPr>
            <a:r>
              <a:rPr lang="en-IN" sz="1100" dirty="0"/>
              <a:t>Functional Requirement :</a:t>
            </a:r>
          </a:p>
          <a:p>
            <a:pPr marL="0" lvl="0" indent="0" algn="just" rtl="0">
              <a:lnSpc>
                <a:spcPct val="115000"/>
              </a:lnSpc>
              <a:spcBef>
                <a:spcPts val="1200"/>
              </a:spcBef>
              <a:spcAft>
                <a:spcPts val="0"/>
              </a:spcAft>
              <a:buNone/>
            </a:pPr>
            <a:r>
              <a:rPr lang="en-IN" sz="1100" dirty="0"/>
              <a:t>               FR 1 : Username and password for login</a:t>
            </a:r>
          </a:p>
          <a:p>
            <a:pPr marL="457200" lvl="0" indent="0" algn="l" rtl="0">
              <a:lnSpc>
                <a:spcPct val="115000"/>
              </a:lnSpc>
              <a:spcBef>
                <a:spcPts val="1200"/>
              </a:spcBef>
              <a:spcAft>
                <a:spcPts val="0"/>
              </a:spcAft>
              <a:buNone/>
            </a:pPr>
            <a:r>
              <a:rPr lang="en-IN" sz="1100" dirty="0"/>
              <a:t> FR 2 : User information such as name , gender, dob etc for sign up</a:t>
            </a:r>
          </a:p>
          <a:p>
            <a:pPr marL="457200" lvl="0" indent="0" algn="l" rtl="0">
              <a:lnSpc>
                <a:spcPct val="115000"/>
              </a:lnSpc>
              <a:spcBef>
                <a:spcPts val="1200"/>
              </a:spcBef>
              <a:spcAft>
                <a:spcPts val="0"/>
              </a:spcAft>
              <a:buNone/>
            </a:pPr>
            <a:r>
              <a:rPr lang="en-IN" sz="1100" dirty="0"/>
              <a:t> FR 3: Verification through code sent to email.</a:t>
            </a:r>
          </a:p>
          <a:p>
            <a:pPr marL="628650" lvl="0" indent="-171450" rtl="0">
              <a:lnSpc>
                <a:spcPct val="115000"/>
              </a:lnSpc>
              <a:spcBef>
                <a:spcPts val="1200"/>
              </a:spcBef>
              <a:spcAft>
                <a:spcPts val="0"/>
              </a:spcAft>
              <a:buFont typeface="Courier New" panose="02070309020205020404" pitchFamily="49" charset="0"/>
              <a:buChar char="o"/>
            </a:pPr>
            <a:r>
              <a:rPr lang="en-IN" sz="1350" u="sng" dirty="0"/>
              <a:t>Profile:</a:t>
            </a:r>
            <a:endParaRPr lang="en-IN" sz="1100" dirty="0"/>
          </a:p>
          <a:p>
            <a:pPr lvl="0" indent="0" rtl="0">
              <a:lnSpc>
                <a:spcPct val="115000"/>
              </a:lnSpc>
              <a:spcBef>
                <a:spcPts val="1200"/>
              </a:spcBef>
              <a:spcAft>
                <a:spcPts val="0"/>
              </a:spcAft>
              <a:buNone/>
            </a:pPr>
            <a:r>
              <a:rPr lang="en-IN" sz="1100" dirty="0"/>
              <a:t>Description:</a:t>
            </a:r>
          </a:p>
          <a:p>
            <a:pPr lvl="0" indent="0" algn="just" rtl="0">
              <a:lnSpc>
                <a:spcPct val="115000"/>
              </a:lnSpc>
              <a:spcBef>
                <a:spcPts val="1200"/>
              </a:spcBef>
              <a:spcAft>
                <a:spcPts val="0"/>
              </a:spcAft>
              <a:buNone/>
            </a:pPr>
            <a:r>
              <a:rPr lang="en-IN" sz="1100" dirty="0"/>
              <a:t>           Profile show the detail of user such as his/her name profile photo friends group joined page liked and other information related to it .</a:t>
            </a:r>
            <a:endParaRPr sz="1350" dirty="0"/>
          </a:p>
          <a:p>
            <a:pPr marL="457200" lvl="0" indent="0" algn="l" rtl="0">
              <a:lnSpc>
                <a:spcPct val="115000"/>
              </a:lnSpc>
              <a:spcBef>
                <a:spcPts val="1200"/>
              </a:spcBef>
              <a:spcAft>
                <a:spcPts val="0"/>
              </a:spcAft>
              <a:buNone/>
            </a:pPr>
            <a:endParaRPr sz="1300" dirty="0"/>
          </a:p>
          <a:p>
            <a:pPr marL="457200" lvl="0" indent="0" algn="l" rtl="0">
              <a:lnSpc>
                <a:spcPct val="115000"/>
              </a:lnSpc>
              <a:spcBef>
                <a:spcPts val="1200"/>
              </a:spcBef>
              <a:spcAft>
                <a:spcPts val="0"/>
              </a:spcAft>
              <a:buNone/>
            </a:pPr>
            <a:endParaRPr sz="1300" dirty="0"/>
          </a:p>
          <a:p>
            <a:pPr marL="457200" lvl="0" indent="0" algn="l" rtl="0">
              <a:lnSpc>
                <a:spcPct val="115000"/>
              </a:lnSpc>
              <a:spcBef>
                <a:spcPts val="1200"/>
              </a:spcBef>
              <a:spcAft>
                <a:spcPts val="0"/>
              </a:spcAft>
              <a:buNone/>
            </a:pPr>
            <a:endParaRPr sz="1300" dirty="0"/>
          </a:p>
          <a:p>
            <a:pPr marL="0" lvl="0" indent="0" algn="l" rtl="0">
              <a:lnSpc>
                <a:spcPct val="100000"/>
              </a:lnSpc>
              <a:spcBef>
                <a:spcPts val="1200"/>
              </a:spcBef>
              <a:spcAft>
                <a:spcPts val="0"/>
              </a:spcAft>
              <a:buNone/>
            </a:pPr>
            <a:endParaRPr sz="13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93"/>
        <p:cNvGrpSpPr/>
        <p:nvPr/>
      </p:nvGrpSpPr>
      <p:grpSpPr>
        <a:xfrm>
          <a:off x="0" y="0"/>
          <a:ext cx="0" cy="0"/>
          <a:chOff x="0" y="0"/>
          <a:chExt cx="0" cy="0"/>
        </a:xfrm>
      </p:grpSpPr>
      <p:sp>
        <p:nvSpPr>
          <p:cNvPr id="1894" name="Google Shape;1894;g21411af2df5_1_54"/>
          <p:cNvSpPr txBox="1">
            <a:spLocks noGrp="1"/>
          </p:cNvSpPr>
          <p:nvPr>
            <p:ph type="title"/>
          </p:nvPr>
        </p:nvSpPr>
        <p:spPr>
          <a:xfrm>
            <a:off x="144696" y="810800"/>
            <a:ext cx="4548600" cy="344100"/>
          </a:xfrm>
          <a:prstGeom prst="rect">
            <a:avLst/>
          </a:prstGeom>
          <a:noFill/>
          <a:ln>
            <a:noFill/>
          </a:ln>
        </p:spPr>
        <p:txBody>
          <a:bodyPr spcFirstLastPara="1" wrap="square" lIns="90000" tIns="45700" rIns="91425" bIns="45700" anchor="ctr" anchorCtr="0">
            <a:normAutofit fontScale="90000"/>
          </a:bodyPr>
          <a:lstStyle/>
          <a:p>
            <a:pPr marL="0" lvl="0" indent="0" algn="l" rtl="0">
              <a:lnSpc>
                <a:spcPct val="100000"/>
              </a:lnSpc>
              <a:spcBef>
                <a:spcPts val="0"/>
              </a:spcBef>
              <a:spcAft>
                <a:spcPts val="0"/>
              </a:spcAft>
              <a:buClr>
                <a:schemeClr val="lt1"/>
              </a:buClr>
              <a:buSzPct val="111111"/>
              <a:buFont typeface="Public Sans"/>
              <a:buNone/>
            </a:pPr>
            <a:r>
              <a:rPr lang="en-US" dirty="0"/>
              <a:t>SOFTWARE REQUIREMENT SPECIFICATION(SRS)</a:t>
            </a:r>
            <a:endParaRPr dirty="0"/>
          </a:p>
        </p:txBody>
      </p:sp>
      <p:sp>
        <p:nvSpPr>
          <p:cNvPr id="1895" name="Google Shape;1895;g21411af2df5_1_54"/>
          <p:cNvSpPr txBox="1">
            <a:spLocks noGrp="1"/>
          </p:cNvSpPr>
          <p:nvPr>
            <p:ph type="body" idx="1"/>
          </p:nvPr>
        </p:nvSpPr>
        <p:spPr>
          <a:xfrm>
            <a:off x="63795" y="1049080"/>
            <a:ext cx="4629505" cy="361917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0"/>
              </a:spcAft>
              <a:buNone/>
            </a:pPr>
            <a:r>
              <a:rPr lang="en-IN" sz="1300" dirty="0"/>
              <a:t>Functional Requirement:</a:t>
            </a:r>
          </a:p>
          <a:p>
            <a:pPr marL="0" lvl="0" indent="0" algn="l" rtl="0">
              <a:lnSpc>
                <a:spcPct val="115000"/>
              </a:lnSpc>
              <a:spcBef>
                <a:spcPts val="1200"/>
              </a:spcBef>
              <a:spcAft>
                <a:spcPts val="0"/>
              </a:spcAft>
              <a:buNone/>
            </a:pPr>
            <a:r>
              <a:rPr lang="en-IN" sz="1300" dirty="0"/>
              <a:t>      Profile will have:</a:t>
            </a:r>
          </a:p>
          <a:p>
            <a:pPr marL="0" lvl="0" indent="0" algn="l" rtl="0">
              <a:lnSpc>
                <a:spcPct val="115000"/>
              </a:lnSpc>
              <a:spcBef>
                <a:spcPts val="1200"/>
              </a:spcBef>
              <a:spcAft>
                <a:spcPts val="0"/>
              </a:spcAft>
              <a:buNone/>
            </a:pPr>
            <a:r>
              <a:rPr lang="en-IN" sz="1300" dirty="0"/>
              <a:t>           </a:t>
            </a:r>
            <a:r>
              <a:rPr lang="en-IN" sz="1100" dirty="0"/>
              <a:t>FR 1 : User details such as name, dob, gender, mail id / phone number etc..</a:t>
            </a:r>
          </a:p>
          <a:p>
            <a:pPr marL="0" lvl="0" indent="0" algn="l" rtl="0">
              <a:lnSpc>
                <a:spcPct val="115000"/>
              </a:lnSpc>
              <a:spcBef>
                <a:spcPts val="1200"/>
              </a:spcBef>
              <a:spcAft>
                <a:spcPts val="0"/>
              </a:spcAft>
              <a:buNone/>
            </a:pPr>
            <a:r>
              <a:rPr lang="en-IN" sz="1100" dirty="0"/>
              <a:t>             FR 2 : Profile photo.</a:t>
            </a:r>
          </a:p>
          <a:p>
            <a:pPr marL="0" lvl="0" indent="0" algn="l" rtl="0">
              <a:lnSpc>
                <a:spcPct val="115000"/>
              </a:lnSpc>
              <a:spcBef>
                <a:spcPts val="1200"/>
              </a:spcBef>
              <a:spcAft>
                <a:spcPts val="0"/>
              </a:spcAft>
              <a:buNone/>
            </a:pPr>
            <a:r>
              <a:rPr lang="en-IN" sz="1100" dirty="0"/>
              <a:t>             FR 3 :  Uploads.</a:t>
            </a:r>
          </a:p>
          <a:p>
            <a:pPr marL="0" lvl="0" indent="0" algn="l" rtl="0">
              <a:lnSpc>
                <a:spcPct val="115000"/>
              </a:lnSpc>
              <a:spcBef>
                <a:spcPts val="1200"/>
              </a:spcBef>
              <a:spcAft>
                <a:spcPts val="0"/>
              </a:spcAft>
              <a:buNone/>
            </a:pPr>
            <a:r>
              <a:rPr lang="en-IN" sz="1100" dirty="0"/>
              <a:t>             FR 4 : Group joined and pages liked.</a:t>
            </a:r>
          </a:p>
          <a:p>
            <a:pPr marL="285750" lvl="0" indent="-285750" algn="l" rtl="0">
              <a:lnSpc>
                <a:spcPct val="115000"/>
              </a:lnSpc>
              <a:spcBef>
                <a:spcPts val="1200"/>
              </a:spcBef>
              <a:spcAft>
                <a:spcPts val="0"/>
              </a:spcAft>
              <a:buFont typeface="Arial" panose="020B0604020202020204" pitchFamily="34" charset="0"/>
              <a:buChar char="•"/>
            </a:pPr>
            <a:r>
              <a:rPr lang="en-IN" u="sng" dirty="0"/>
              <a:t>Group :</a:t>
            </a:r>
            <a:r>
              <a:rPr lang="en-IN" sz="1200" dirty="0"/>
              <a:t>   </a:t>
            </a:r>
          </a:p>
          <a:p>
            <a:pPr marL="0" lvl="0" indent="0" algn="just" rtl="0">
              <a:lnSpc>
                <a:spcPct val="115000"/>
              </a:lnSpc>
              <a:spcBef>
                <a:spcPts val="1200"/>
              </a:spcBef>
              <a:spcAft>
                <a:spcPts val="0"/>
              </a:spcAft>
              <a:buNone/>
            </a:pPr>
            <a:r>
              <a:rPr lang="en-IN" sz="1200" dirty="0"/>
              <a:t>Description :  Group is a place for group communication and for people to share their common interest and opinion , share images and videos etc..</a:t>
            </a:r>
            <a:endParaRPr lang="en-IN" u="sng" dirty="0"/>
          </a:p>
          <a:p>
            <a:pPr marL="0" lvl="0" indent="0" algn="l" rtl="0">
              <a:lnSpc>
                <a:spcPct val="115000"/>
              </a:lnSpc>
              <a:spcBef>
                <a:spcPts val="1200"/>
              </a:spcBef>
              <a:spcAft>
                <a:spcPts val="0"/>
              </a:spcAft>
              <a:buNone/>
            </a:pPr>
            <a:r>
              <a:rPr lang="en-IN" sz="1100" dirty="0"/>
              <a:t>             </a:t>
            </a:r>
            <a:endParaRPr sz="1100" dirty="0"/>
          </a:p>
          <a:p>
            <a:pPr marL="457200" lvl="0" indent="0" algn="l" rtl="0">
              <a:lnSpc>
                <a:spcPct val="115000"/>
              </a:lnSpc>
              <a:spcBef>
                <a:spcPts val="1200"/>
              </a:spcBef>
              <a:spcAft>
                <a:spcPts val="0"/>
              </a:spcAft>
              <a:buNone/>
            </a:pPr>
            <a:endParaRPr sz="1100" dirty="0"/>
          </a:p>
          <a:p>
            <a:pPr marL="457200" lvl="0" indent="0" algn="l" rtl="0">
              <a:lnSpc>
                <a:spcPct val="115000"/>
              </a:lnSpc>
              <a:spcBef>
                <a:spcPts val="1200"/>
              </a:spcBef>
              <a:spcAft>
                <a:spcPts val="0"/>
              </a:spcAft>
              <a:buNone/>
            </a:pPr>
            <a:endParaRPr sz="1300" dirty="0"/>
          </a:p>
          <a:p>
            <a:pPr marL="0" lvl="0" indent="0" algn="l" rtl="0">
              <a:lnSpc>
                <a:spcPct val="115000"/>
              </a:lnSpc>
              <a:spcBef>
                <a:spcPts val="1200"/>
              </a:spcBef>
              <a:spcAft>
                <a:spcPts val="0"/>
              </a:spcAft>
              <a:buNone/>
            </a:pPr>
            <a:endParaRPr sz="1300" dirty="0"/>
          </a:p>
          <a:p>
            <a:pPr marL="457200" lvl="0" indent="0" algn="l" rtl="0">
              <a:lnSpc>
                <a:spcPct val="115000"/>
              </a:lnSpc>
              <a:spcBef>
                <a:spcPts val="1200"/>
              </a:spcBef>
              <a:spcAft>
                <a:spcPts val="0"/>
              </a:spcAft>
              <a:buNone/>
            </a:pPr>
            <a:endParaRPr sz="1300" dirty="0"/>
          </a:p>
          <a:p>
            <a:pPr marL="457200" lvl="0" indent="0" algn="l" rtl="0">
              <a:lnSpc>
                <a:spcPct val="115000"/>
              </a:lnSpc>
              <a:spcBef>
                <a:spcPts val="1200"/>
              </a:spcBef>
              <a:spcAft>
                <a:spcPts val="0"/>
              </a:spcAft>
              <a:buNone/>
            </a:pPr>
            <a:endParaRPr sz="1300" dirty="0"/>
          </a:p>
          <a:p>
            <a:pPr marL="0" lvl="0" indent="0" algn="l" rtl="0">
              <a:lnSpc>
                <a:spcPct val="100000"/>
              </a:lnSpc>
              <a:spcBef>
                <a:spcPts val="1200"/>
              </a:spcBef>
              <a:spcAft>
                <a:spcPts val="0"/>
              </a:spcAft>
              <a:buNone/>
            </a:pPr>
            <a:endParaRPr sz="13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99"/>
        <p:cNvGrpSpPr/>
        <p:nvPr/>
      </p:nvGrpSpPr>
      <p:grpSpPr>
        <a:xfrm>
          <a:off x="0" y="0"/>
          <a:ext cx="0" cy="0"/>
          <a:chOff x="0" y="0"/>
          <a:chExt cx="0" cy="0"/>
        </a:xfrm>
      </p:grpSpPr>
      <p:sp>
        <p:nvSpPr>
          <p:cNvPr id="1900" name="Google Shape;1900;g21411af2df5_1_64"/>
          <p:cNvSpPr txBox="1">
            <a:spLocks noGrp="1"/>
          </p:cNvSpPr>
          <p:nvPr>
            <p:ph type="title"/>
          </p:nvPr>
        </p:nvSpPr>
        <p:spPr>
          <a:xfrm>
            <a:off x="144696" y="810800"/>
            <a:ext cx="4548600" cy="344100"/>
          </a:xfrm>
          <a:prstGeom prst="rect">
            <a:avLst/>
          </a:prstGeom>
          <a:noFill/>
          <a:ln>
            <a:noFill/>
          </a:ln>
        </p:spPr>
        <p:txBody>
          <a:bodyPr spcFirstLastPara="1" wrap="square" lIns="90000" tIns="45700" rIns="91425" bIns="45700" anchor="ctr" anchorCtr="0">
            <a:normAutofit fontScale="90000"/>
          </a:bodyPr>
          <a:lstStyle/>
          <a:p>
            <a:pPr marL="0" lvl="0" indent="0" algn="l" rtl="0">
              <a:lnSpc>
                <a:spcPct val="100000"/>
              </a:lnSpc>
              <a:spcBef>
                <a:spcPts val="0"/>
              </a:spcBef>
              <a:spcAft>
                <a:spcPts val="0"/>
              </a:spcAft>
              <a:buClr>
                <a:schemeClr val="lt1"/>
              </a:buClr>
              <a:buSzPct val="145299"/>
              <a:buFont typeface="Public Sans"/>
              <a:buNone/>
            </a:pPr>
            <a:r>
              <a:rPr lang="en-US" dirty="0"/>
              <a:t>SOFTWARE REQUIREMENT SPECIFICATION(SRS)</a:t>
            </a:r>
            <a:endParaRPr dirty="0"/>
          </a:p>
        </p:txBody>
      </p:sp>
      <p:sp>
        <p:nvSpPr>
          <p:cNvPr id="1901" name="Google Shape;1901;g21411af2df5_1_64"/>
          <p:cNvSpPr txBox="1">
            <a:spLocks noGrp="1"/>
          </p:cNvSpPr>
          <p:nvPr>
            <p:ph type="body" idx="1"/>
          </p:nvPr>
        </p:nvSpPr>
        <p:spPr>
          <a:xfrm>
            <a:off x="0" y="1154899"/>
            <a:ext cx="4689136" cy="3480895"/>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0"/>
              </a:spcAft>
              <a:buNone/>
            </a:pPr>
            <a:r>
              <a:rPr lang="en-IN" sz="1300" dirty="0"/>
              <a:t>Functional Requirement :</a:t>
            </a:r>
          </a:p>
          <a:p>
            <a:pPr marL="0" lvl="0" indent="0" algn="l" rtl="0">
              <a:lnSpc>
                <a:spcPct val="115000"/>
              </a:lnSpc>
              <a:spcBef>
                <a:spcPts val="1200"/>
              </a:spcBef>
              <a:spcAft>
                <a:spcPts val="0"/>
              </a:spcAft>
              <a:buNone/>
            </a:pPr>
            <a:r>
              <a:rPr lang="en-IN" sz="1300" dirty="0"/>
              <a:t>Group will have,</a:t>
            </a:r>
          </a:p>
          <a:p>
            <a:pPr marL="0" lvl="0" indent="0" algn="l" rtl="0">
              <a:lnSpc>
                <a:spcPct val="115000"/>
              </a:lnSpc>
              <a:spcBef>
                <a:spcPts val="1200"/>
              </a:spcBef>
              <a:spcAft>
                <a:spcPts val="0"/>
              </a:spcAft>
              <a:buNone/>
            </a:pPr>
            <a:r>
              <a:rPr lang="en-IN" sz="1300" dirty="0"/>
              <a:t>         </a:t>
            </a:r>
            <a:r>
              <a:rPr lang="en-IN" sz="1100" dirty="0"/>
              <a:t>FR 1: Group name, admin and members .</a:t>
            </a:r>
          </a:p>
          <a:p>
            <a:pPr marL="0" lvl="0" indent="0" algn="l" rtl="0">
              <a:lnSpc>
                <a:spcPct val="115000"/>
              </a:lnSpc>
              <a:spcBef>
                <a:spcPts val="1200"/>
              </a:spcBef>
              <a:spcAft>
                <a:spcPts val="0"/>
              </a:spcAft>
              <a:buNone/>
            </a:pPr>
            <a:r>
              <a:rPr lang="en-IN" sz="1100" dirty="0"/>
              <a:t>          FR 2: Admin and members can post in group.</a:t>
            </a:r>
          </a:p>
          <a:p>
            <a:pPr marL="0" lvl="0" indent="0" algn="l" rtl="0">
              <a:lnSpc>
                <a:spcPct val="115000"/>
              </a:lnSpc>
              <a:spcBef>
                <a:spcPts val="1200"/>
              </a:spcBef>
              <a:spcAft>
                <a:spcPts val="0"/>
              </a:spcAft>
              <a:buNone/>
            </a:pPr>
            <a:r>
              <a:rPr lang="en-IN" sz="1100" dirty="0"/>
              <a:t>          FR 3: Group can be public or private.</a:t>
            </a:r>
          </a:p>
          <a:p>
            <a:pPr marL="0" lvl="0" indent="0" algn="l" rtl="0">
              <a:lnSpc>
                <a:spcPct val="115000"/>
              </a:lnSpc>
              <a:spcBef>
                <a:spcPts val="1200"/>
              </a:spcBef>
              <a:spcAft>
                <a:spcPts val="0"/>
              </a:spcAft>
              <a:buNone/>
            </a:pPr>
            <a:r>
              <a:rPr lang="en-IN" sz="1100" dirty="0"/>
              <a:t>          FR 4: Member can invite their friends to group.</a:t>
            </a:r>
          </a:p>
          <a:p>
            <a:pPr marL="285750" indent="-285750">
              <a:lnSpc>
                <a:spcPct val="115000"/>
              </a:lnSpc>
              <a:spcBef>
                <a:spcPts val="1200"/>
              </a:spcBef>
              <a:buFont typeface="Courier New" panose="02070309020205020404" pitchFamily="49" charset="0"/>
              <a:buChar char="o"/>
            </a:pPr>
            <a:r>
              <a:rPr lang="en-IN" u="sng" dirty="0"/>
              <a:t>Post &amp; Status Update :</a:t>
            </a:r>
            <a:endParaRPr u="sng" dirty="0"/>
          </a:p>
          <a:p>
            <a:pPr marL="0" lvl="0" indent="0" algn="just" rtl="0">
              <a:lnSpc>
                <a:spcPct val="115000"/>
              </a:lnSpc>
              <a:spcBef>
                <a:spcPts val="1200"/>
              </a:spcBef>
              <a:spcAft>
                <a:spcPts val="0"/>
              </a:spcAft>
              <a:buNone/>
            </a:pPr>
            <a:r>
              <a:rPr lang="en-IN" sz="1300" dirty="0"/>
              <a:t>Description: </a:t>
            </a:r>
            <a:r>
              <a:rPr lang="en-IN" sz="1100" dirty="0"/>
              <a:t>A Social Media Application post or status update is a message or any content. It is a comment, picture or other media that is posted on the user’s Social Media Application page.</a:t>
            </a:r>
            <a:endParaRPr sz="1100" dirty="0"/>
          </a:p>
          <a:p>
            <a:pPr marL="0" lvl="0" indent="0" algn="just" rtl="0">
              <a:lnSpc>
                <a:spcPct val="115000"/>
              </a:lnSpc>
              <a:spcBef>
                <a:spcPts val="1200"/>
              </a:spcBef>
              <a:spcAft>
                <a:spcPts val="0"/>
              </a:spcAft>
              <a:buNone/>
            </a:pPr>
            <a:endParaRPr sz="1300" dirty="0"/>
          </a:p>
          <a:p>
            <a:pPr marL="457200" lvl="0" indent="0" algn="l" rtl="0">
              <a:lnSpc>
                <a:spcPct val="115000"/>
              </a:lnSpc>
              <a:spcBef>
                <a:spcPts val="1200"/>
              </a:spcBef>
              <a:spcAft>
                <a:spcPts val="0"/>
              </a:spcAft>
              <a:buNone/>
            </a:pPr>
            <a:endParaRPr sz="1300" dirty="0"/>
          </a:p>
          <a:p>
            <a:pPr marL="457200" lvl="0" indent="0" algn="l" rtl="0">
              <a:lnSpc>
                <a:spcPct val="115000"/>
              </a:lnSpc>
              <a:spcBef>
                <a:spcPts val="1200"/>
              </a:spcBef>
              <a:spcAft>
                <a:spcPts val="0"/>
              </a:spcAft>
              <a:buNone/>
            </a:pPr>
            <a:endParaRPr sz="1300" dirty="0"/>
          </a:p>
          <a:p>
            <a:pPr marL="0" lvl="0" indent="0" algn="l" rtl="0">
              <a:lnSpc>
                <a:spcPct val="115000"/>
              </a:lnSpc>
              <a:spcBef>
                <a:spcPts val="1200"/>
              </a:spcBef>
              <a:spcAft>
                <a:spcPts val="0"/>
              </a:spcAft>
              <a:buNone/>
            </a:pPr>
            <a:endParaRPr sz="1300" dirty="0"/>
          </a:p>
          <a:p>
            <a:pPr marL="457200" lvl="0" indent="0" algn="l" rtl="0">
              <a:lnSpc>
                <a:spcPct val="115000"/>
              </a:lnSpc>
              <a:spcBef>
                <a:spcPts val="1200"/>
              </a:spcBef>
              <a:spcAft>
                <a:spcPts val="0"/>
              </a:spcAft>
              <a:buNone/>
            </a:pPr>
            <a:endParaRPr sz="1300" dirty="0"/>
          </a:p>
          <a:p>
            <a:pPr marL="457200" lvl="0" indent="0" algn="l" rtl="0">
              <a:lnSpc>
                <a:spcPct val="115000"/>
              </a:lnSpc>
              <a:spcBef>
                <a:spcPts val="1200"/>
              </a:spcBef>
              <a:spcAft>
                <a:spcPts val="0"/>
              </a:spcAft>
              <a:buNone/>
            </a:pPr>
            <a:endParaRPr sz="1300" dirty="0"/>
          </a:p>
          <a:p>
            <a:pPr marL="0" lvl="0" indent="0" algn="l" rtl="0">
              <a:lnSpc>
                <a:spcPct val="100000"/>
              </a:lnSpc>
              <a:spcBef>
                <a:spcPts val="1200"/>
              </a:spcBef>
              <a:spcAft>
                <a:spcPts val="0"/>
              </a:spcAft>
              <a:buNone/>
            </a:pPr>
            <a:endParaRPr sz="13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05"/>
        <p:cNvGrpSpPr/>
        <p:nvPr/>
      </p:nvGrpSpPr>
      <p:grpSpPr>
        <a:xfrm>
          <a:off x="0" y="0"/>
          <a:ext cx="0" cy="0"/>
          <a:chOff x="0" y="0"/>
          <a:chExt cx="0" cy="0"/>
        </a:xfrm>
      </p:grpSpPr>
      <p:sp>
        <p:nvSpPr>
          <p:cNvPr id="1906" name="Google Shape;1906;g21411af2df5_1_73"/>
          <p:cNvSpPr txBox="1">
            <a:spLocks noGrp="1"/>
          </p:cNvSpPr>
          <p:nvPr>
            <p:ph type="title"/>
          </p:nvPr>
        </p:nvSpPr>
        <p:spPr>
          <a:xfrm>
            <a:off x="144696" y="810799"/>
            <a:ext cx="4548600" cy="394223"/>
          </a:xfrm>
          <a:prstGeom prst="rect">
            <a:avLst/>
          </a:prstGeom>
          <a:noFill/>
          <a:ln>
            <a:noFill/>
          </a:ln>
        </p:spPr>
        <p:txBody>
          <a:bodyPr spcFirstLastPara="1" wrap="square" lIns="90000" tIns="45700" rIns="91425" bIns="45700" anchor="ctr" anchorCtr="0">
            <a:normAutofit fontScale="90000"/>
          </a:bodyPr>
          <a:lstStyle/>
          <a:p>
            <a:pPr marL="0" lvl="0" indent="0" algn="l" rtl="0">
              <a:lnSpc>
                <a:spcPct val="100000"/>
              </a:lnSpc>
              <a:spcBef>
                <a:spcPts val="0"/>
              </a:spcBef>
              <a:spcAft>
                <a:spcPts val="0"/>
              </a:spcAft>
              <a:buClr>
                <a:schemeClr val="lt1"/>
              </a:buClr>
              <a:buSzPts val="1889"/>
              <a:buFont typeface="Public Sans"/>
              <a:buNone/>
            </a:pPr>
            <a:r>
              <a:rPr lang="en-US" sz="1400" dirty="0"/>
              <a:t>SOFTWARE REQUIREMENT </a:t>
            </a:r>
            <a:br>
              <a:rPr lang="en-US" sz="1400" dirty="0"/>
            </a:br>
            <a:r>
              <a:rPr lang="en-US" sz="1400" dirty="0"/>
              <a:t>SPECIFICATION(SRS)</a:t>
            </a:r>
            <a:endParaRPr dirty="0"/>
          </a:p>
        </p:txBody>
      </p:sp>
      <p:sp>
        <p:nvSpPr>
          <p:cNvPr id="1907" name="Google Shape;1907;g21411af2df5_1_73"/>
          <p:cNvSpPr txBox="1">
            <a:spLocks noGrp="1"/>
          </p:cNvSpPr>
          <p:nvPr>
            <p:ph type="body" idx="1"/>
          </p:nvPr>
        </p:nvSpPr>
        <p:spPr>
          <a:xfrm>
            <a:off x="144696" y="1154900"/>
            <a:ext cx="4548600" cy="3372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0"/>
              </a:spcAft>
              <a:buNone/>
            </a:pPr>
            <a:r>
              <a:rPr lang="en-IN" sz="1300" dirty="0"/>
              <a:t>Functional Requirement :</a:t>
            </a:r>
          </a:p>
          <a:p>
            <a:pPr marL="0" lvl="0" indent="0" algn="l" rtl="0">
              <a:lnSpc>
                <a:spcPct val="115000"/>
              </a:lnSpc>
              <a:spcBef>
                <a:spcPts val="1200"/>
              </a:spcBef>
              <a:spcAft>
                <a:spcPts val="0"/>
              </a:spcAft>
              <a:buNone/>
            </a:pPr>
            <a:r>
              <a:rPr lang="en-IN" sz="1300" dirty="0"/>
              <a:t> </a:t>
            </a:r>
            <a:r>
              <a:rPr lang="en-IN" sz="1100" dirty="0"/>
              <a:t>Post or Status update will have,</a:t>
            </a:r>
          </a:p>
          <a:p>
            <a:pPr marL="0" lvl="0" indent="0" algn="l" rtl="0">
              <a:lnSpc>
                <a:spcPct val="115000"/>
              </a:lnSpc>
              <a:spcBef>
                <a:spcPts val="1200"/>
              </a:spcBef>
              <a:spcAft>
                <a:spcPts val="0"/>
              </a:spcAft>
              <a:buNone/>
            </a:pPr>
            <a:r>
              <a:rPr lang="en-IN" sz="1100" dirty="0"/>
              <a:t>            FR 1: Post can be message or any content that can have different privacy set by user.</a:t>
            </a:r>
          </a:p>
          <a:p>
            <a:pPr marL="0" lvl="0" indent="0" algn="l" rtl="0">
              <a:lnSpc>
                <a:spcPct val="115000"/>
              </a:lnSpc>
              <a:spcBef>
                <a:spcPts val="1200"/>
              </a:spcBef>
              <a:spcAft>
                <a:spcPts val="0"/>
              </a:spcAft>
              <a:buNone/>
            </a:pPr>
            <a:r>
              <a:rPr lang="en-IN" sz="1100" dirty="0"/>
              <a:t>            FR 2: Post will be posted on user’s page.</a:t>
            </a:r>
          </a:p>
          <a:p>
            <a:pPr marL="0" lvl="0" indent="0" algn="l" rtl="0">
              <a:lnSpc>
                <a:spcPct val="115000"/>
              </a:lnSpc>
              <a:spcBef>
                <a:spcPts val="1200"/>
              </a:spcBef>
              <a:spcAft>
                <a:spcPts val="0"/>
              </a:spcAft>
              <a:buNone/>
            </a:pPr>
            <a:r>
              <a:rPr lang="en-IN" sz="1100" dirty="0"/>
              <a:t>            FR 3: Notifications of post will be updated.</a:t>
            </a:r>
          </a:p>
          <a:p>
            <a:pPr marL="171450" lvl="0" indent="-171450" algn="l" rtl="0">
              <a:lnSpc>
                <a:spcPct val="115000"/>
              </a:lnSpc>
              <a:spcBef>
                <a:spcPts val="1200"/>
              </a:spcBef>
              <a:spcAft>
                <a:spcPts val="0"/>
              </a:spcAft>
              <a:buFont typeface="Courier New" panose="02070309020205020404" pitchFamily="49" charset="0"/>
              <a:buChar char="o"/>
            </a:pPr>
            <a:r>
              <a:rPr lang="en-IN" u="sng" dirty="0"/>
              <a:t>Messenger :</a:t>
            </a:r>
            <a:endParaRPr u="sng" dirty="0"/>
          </a:p>
          <a:p>
            <a:pPr marL="0" lvl="0" indent="0" algn="just" rtl="0">
              <a:lnSpc>
                <a:spcPct val="115000"/>
              </a:lnSpc>
              <a:spcBef>
                <a:spcPts val="1200"/>
              </a:spcBef>
              <a:spcAft>
                <a:spcPts val="0"/>
              </a:spcAft>
              <a:buNone/>
            </a:pPr>
            <a:r>
              <a:rPr lang="en-IN" sz="1300" dirty="0"/>
              <a:t>Description : </a:t>
            </a:r>
            <a:r>
              <a:rPr lang="en-IN" sz="1100" dirty="0"/>
              <a:t>Messenger is used for instant messaging, sharing photos, videos , audio recordings and for group chats.</a:t>
            </a:r>
            <a:endParaRPr sz="1100" dirty="0"/>
          </a:p>
          <a:p>
            <a:pPr marL="0" lvl="0" indent="0" algn="just" rtl="0">
              <a:lnSpc>
                <a:spcPct val="115000"/>
              </a:lnSpc>
              <a:spcBef>
                <a:spcPts val="1200"/>
              </a:spcBef>
              <a:spcAft>
                <a:spcPts val="0"/>
              </a:spcAft>
              <a:buNone/>
            </a:pPr>
            <a:endParaRPr sz="1300" dirty="0"/>
          </a:p>
          <a:p>
            <a:pPr marL="457200" lvl="0" indent="0" algn="l" rtl="0">
              <a:lnSpc>
                <a:spcPct val="115000"/>
              </a:lnSpc>
              <a:spcBef>
                <a:spcPts val="1200"/>
              </a:spcBef>
              <a:spcAft>
                <a:spcPts val="0"/>
              </a:spcAft>
              <a:buNone/>
            </a:pPr>
            <a:endParaRPr sz="1300" dirty="0"/>
          </a:p>
          <a:p>
            <a:pPr marL="457200" lvl="0" indent="0" algn="l" rtl="0">
              <a:lnSpc>
                <a:spcPct val="115000"/>
              </a:lnSpc>
              <a:spcBef>
                <a:spcPts val="1200"/>
              </a:spcBef>
              <a:spcAft>
                <a:spcPts val="0"/>
              </a:spcAft>
              <a:buNone/>
            </a:pPr>
            <a:endParaRPr sz="1300" dirty="0"/>
          </a:p>
          <a:p>
            <a:pPr marL="0" lvl="0" indent="0" algn="l" rtl="0">
              <a:lnSpc>
                <a:spcPct val="115000"/>
              </a:lnSpc>
              <a:spcBef>
                <a:spcPts val="1200"/>
              </a:spcBef>
              <a:spcAft>
                <a:spcPts val="0"/>
              </a:spcAft>
              <a:buNone/>
            </a:pPr>
            <a:endParaRPr sz="1300" dirty="0"/>
          </a:p>
          <a:p>
            <a:pPr marL="457200" lvl="0" indent="0" algn="l" rtl="0">
              <a:lnSpc>
                <a:spcPct val="115000"/>
              </a:lnSpc>
              <a:spcBef>
                <a:spcPts val="1200"/>
              </a:spcBef>
              <a:spcAft>
                <a:spcPts val="0"/>
              </a:spcAft>
              <a:buNone/>
            </a:pPr>
            <a:endParaRPr sz="1300" dirty="0"/>
          </a:p>
          <a:p>
            <a:pPr marL="457200" lvl="0" indent="0" algn="l" rtl="0">
              <a:lnSpc>
                <a:spcPct val="115000"/>
              </a:lnSpc>
              <a:spcBef>
                <a:spcPts val="1200"/>
              </a:spcBef>
              <a:spcAft>
                <a:spcPts val="0"/>
              </a:spcAft>
              <a:buNone/>
            </a:pPr>
            <a:endParaRPr sz="1300" dirty="0"/>
          </a:p>
          <a:p>
            <a:pPr marL="0" lvl="0" indent="0" algn="l" rtl="0">
              <a:lnSpc>
                <a:spcPct val="100000"/>
              </a:lnSpc>
              <a:spcBef>
                <a:spcPts val="1200"/>
              </a:spcBef>
              <a:spcAft>
                <a:spcPts val="0"/>
              </a:spcAft>
              <a:buNone/>
            </a:pPr>
            <a:endParaRPr sz="13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85001A1-46CE-0CF8-4774-D8C242C8A337}"/>
              </a:ext>
            </a:extLst>
          </p:cNvPr>
          <p:cNvSpPr>
            <a:spLocks noGrp="1"/>
          </p:cNvSpPr>
          <p:nvPr>
            <p:ph type="title"/>
          </p:nvPr>
        </p:nvSpPr>
        <p:spPr/>
        <p:txBody>
          <a:bodyPr>
            <a:normAutofit fontScale="90000"/>
          </a:bodyPr>
          <a:lstStyle/>
          <a:p>
            <a:r>
              <a:rPr lang="en-US" dirty="0"/>
              <a:t>SOFTWARE REQUIREMENT SPECIFICATION(SRS)</a:t>
            </a:r>
            <a:endParaRPr lang="en-IN" dirty="0"/>
          </a:p>
        </p:txBody>
      </p:sp>
      <p:sp>
        <p:nvSpPr>
          <p:cNvPr id="3" name="Text Placeholder 2">
            <a:extLst>
              <a:ext uri="{FF2B5EF4-FFF2-40B4-BE49-F238E27FC236}">
                <a16:creationId xmlns:a16="http://schemas.microsoft.com/office/drawing/2014/main" xmlns="" id="{C244D0B5-47C8-DC4A-A068-8E5E2D4B9EDA}"/>
              </a:ext>
            </a:extLst>
          </p:cNvPr>
          <p:cNvSpPr>
            <a:spLocks noGrp="1"/>
          </p:cNvSpPr>
          <p:nvPr>
            <p:ph type="body" idx="1"/>
          </p:nvPr>
        </p:nvSpPr>
        <p:spPr>
          <a:xfrm>
            <a:off x="85060" y="1295658"/>
            <a:ext cx="4564912" cy="3276342"/>
          </a:xfrm>
        </p:spPr>
        <p:txBody>
          <a:bodyPr/>
          <a:lstStyle/>
          <a:p>
            <a:pPr>
              <a:buFont typeface="Courier New" panose="02070309020205020404" pitchFamily="49" charset="0"/>
              <a:buChar char="o"/>
            </a:pPr>
            <a:r>
              <a:rPr lang="en-IN" u="sng" dirty="0"/>
              <a:t>Friend Request : </a:t>
            </a:r>
            <a:r>
              <a:rPr lang="en-IN" sz="1200" u="sng" dirty="0"/>
              <a:t> </a:t>
            </a:r>
            <a:endParaRPr lang="en-IN" sz="1200" dirty="0"/>
          </a:p>
          <a:p>
            <a:pPr marL="139700" indent="0">
              <a:buNone/>
            </a:pPr>
            <a:endParaRPr lang="en-IN" sz="1350" dirty="0"/>
          </a:p>
          <a:p>
            <a:pPr marL="139700" indent="0" algn="just">
              <a:buNone/>
            </a:pPr>
            <a:r>
              <a:rPr lang="en-IN" sz="1350" dirty="0"/>
              <a:t>Description : </a:t>
            </a:r>
            <a:r>
              <a:rPr lang="en-IN" sz="1100" dirty="0"/>
              <a:t>User can add person they know by searching their username and send a friend request to see in their page.</a:t>
            </a:r>
          </a:p>
          <a:p>
            <a:pPr marL="139700" indent="0" algn="just">
              <a:buNone/>
            </a:pPr>
            <a:endParaRPr lang="en-IN" sz="1100" dirty="0"/>
          </a:p>
          <a:p>
            <a:pPr marL="139700" indent="0" algn="just">
              <a:buNone/>
            </a:pPr>
            <a:r>
              <a:rPr lang="en-IN" sz="1350" dirty="0"/>
              <a:t>Functional Requirement :</a:t>
            </a:r>
          </a:p>
          <a:p>
            <a:pPr marL="139700" indent="0" algn="just">
              <a:buNone/>
            </a:pPr>
            <a:r>
              <a:rPr lang="en-IN" sz="1350" dirty="0"/>
              <a:t>  </a:t>
            </a:r>
          </a:p>
          <a:p>
            <a:pPr marL="139700" indent="0" algn="just">
              <a:buNone/>
            </a:pPr>
            <a:r>
              <a:rPr lang="en-IN" sz="1350" dirty="0"/>
              <a:t>      </a:t>
            </a:r>
            <a:r>
              <a:rPr lang="en-IN" sz="1100" dirty="0"/>
              <a:t>Friend request will have,</a:t>
            </a:r>
          </a:p>
          <a:p>
            <a:pPr marL="139700" indent="0" algn="just">
              <a:buNone/>
            </a:pPr>
            <a:r>
              <a:rPr lang="en-IN" sz="1100" dirty="0"/>
              <a:t>          </a:t>
            </a:r>
          </a:p>
          <a:p>
            <a:pPr marL="139700" indent="0" algn="just">
              <a:buNone/>
            </a:pPr>
            <a:r>
              <a:rPr lang="en-IN" sz="1100" dirty="0"/>
              <a:t>                FR 1: Send Friend request.</a:t>
            </a:r>
          </a:p>
          <a:p>
            <a:pPr marL="139700" indent="0" algn="just">
              <a:buNone/>
            </a:pPr>
            <a:endParaRPr lang="en-IN" sz="1100" dirty="0"/>
          </a:p>
          <a:p>
            <a:pPr marL="139700" indent="0" algn="just">
              <a:buNone/>
            </a:pPr>
            <a:r>
              <a:rPr lang="en-IN" sz="1100" dirty="0"/>
              <a:t>                FR 2: Cancel Friend request.</a:t>
            </a:r>
          </a:p>
          <a:p>
            <a:pPr marL="139700" indent="0" algn="just">
              <a:buNone/>
            </a:pPr>
            <a:endParaRPr lang="en-IN" sz="1100" dirty="0"/>
          </a:p>
          <a:p>
            <a:pPr marL="139700" indent="0" algn="just">
              <a:buNone/>
            </a:pPr>
            <a:r>
              <a:rPr lang="en-IN" sz="1100" dirty="0"/>
              <a:t>                FR 3: Notifications of friend request send by some user.</a:t>
            </a:r>
          </a:p>
          <a:p>
            <a:pPr marL="139700" indent="0" algn="just">
              <a:buNone/>
            </a:pPr>
            <a:r>
              <a:rPr lang="en-IN" sz="1100" dirty="0"/>
              <a:t>          </a:t>
            </a:r>
          </a:p>
          <a:p>
            <a:pPr marL="139700" indent="0" algn="just">
              <a:buNone/>
            </a:pPr>
            <a:r>
              <a:rPr lang="en-IN" sz="1100" dirty="0"/>
              <a:t>                     </a:t>
            </a:r>
            <a:endParaRPr lang="en-IN" sz="1350" dirty="0"/>
          </a:p>
        </p:txBody>
      </p:sp>
    </p:spTree>
    <p:extLst>
      <p:ext uri="{BB962C8B-B14F-4D97-AF65-F5344CB8AC3E}">
        <p14:creationId xmlns:p14="http://schemas.microsoft.com/office/powerpoint/2010/main" xmlns="" val="41198544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8F98939-8B57-C728-8996-D6FA9A29C342}"/>
              </a:ext>
            </a:extLst>
          </p:cNvPr>
          <p:cNvSpPr>
            <a:spLocks noGrp="1"/>
          </p:cNvSpPr>
          <p:nvPr>
            <p:ph type="title"/>
          </p:nvPr>
        </p:nvSpPr>
        <p:spPr/>
        <p:txBody>
          <a:bodyPr>
            <a:normAutofit fontScale="90000"/>
          </a:bodyPr>
          <a:lstStyle/>
          <a:p>
            <a:r>
              <a:rPr lang="en-US" dirty="0"/>
              <a:t>SOFTWARE REQUIREMENT SPECIFICATION(SRS)</a:t>
            </a:r>
            <a:endParaRPr lang="en-IN" dirty="0"/>
          </a:p>
        </p:txBody>
      </p:sp>
      <p:sp>
        <p:nvSpPr>
          <p:cNvPr id="3" name="Text Placeholder 2">
            <a:extLst>
              <a:ext uri="{FF2B5EF4-FFF2-40B4-BE49-F238E27FC236}">
                <a16:creationId xmlns:a16="http://schemas.microsoft.com/office/drawing/2014/main" xmlns="" id="{176D488B-EA3A-5BE2-CC10-E3E693EC2AFC}"/>
              </a:ext>
            </a:extLst>
          </p:cNvPr>
          <p:cNvSpPr>
            <a:spLocks noGrp="1"/>
          </p:cNvSpPr>
          <p:nvPr>
            <p:ph type="body" idx="1"/>
          </p:nvPr>
        </p:nvSpPr>
        <p:spPr/>
        <p:txBody>
          <a:bodyPr/>
          <a:lstStyle/>
          <a:p>
            <a:pPr>
              <a:buFont typeface="Courier New" panose="02070309020205020404" pitchFamily="49" charset="0"/>
              <a:buChar char="o"/>
            </a:pPr>
            <a:r>
              <a:rPr lang="en-IN" u="sng" dirty="0"/>
              <a:t>Privacy &amp; Profile Setting: </a:t>
            </a:r>
          </a:p>
          <a:p>
            <a:pPr marL="139700" indent="0">
              <a:buNone/>
            </a:pPr>
            <a:endParaRPr lang="en-IN" sz="1200" dirty="0"/>
          </a:p>
          <a:p>
            <a:pPr marL="139700" indent="0" algn="just">
              <a:buNone/>
            </a:pPr>
            <a:r>
              <a:rPr lang="en-IN" sz="1200" dirty="0"/>
              <a:t>Description :User can change his/her privacy and profile setting.</a:t>
            </a:r>
            <a:r>
              <a:rPr lang="en-IN" sz="1200" u="sng" dirty="0"/>
              <a:t> </a:t>
            </a:r>
          </a:p>
          <a:p>
            <a:pPr marL="139700" indent="0" algn="just">
              <a:buNone/>
            </a:pPr>
            <a:endParaRPr lang="en-IN" sz="1200" u="sng" dirty="0"/>
          </a:p>
          <a:p>
            <a:pPr marL="139700" indent="0" algn="just">
              <a:buNone/>
            </a:pPr>
            <a:r>
              <a:rPr lang="en-IN" sz="1200" dirty="0"/>
              <a:t>Functional Requirement :</a:t>
            </a:r>
          </a:p>
          <a:p>
            <a:pPr marL="139700" indent="0" algn="just">
              <a:buNone/>
            </a:pPr>
            <a:endParaRPr lang="en-IN" sz="1200" dirty="0"/>
          </a:p>
          <a:p>
            <a:pPr marL="139700" indent="0" algn="just">
              <a:buNone/>
            </a:pPr>
            <a:r>
              <a:rPr lang="en-IN" sz="1200" dirty="0"/>
              <a:t>            FR 1: Change name.</a:t>
            </a:r>
          </a:p>
          <a:p>
            <a:pPr marL="139700" indent="0" algn="just">
              <a:buNone/>
            </a:pPr>
            <a:r>
              <a:rPr lang="en-IN" sz="1200" dirty="0"/>
              <a:t>            FR 2: Change password.</a:t>
            </a:r>
          </a:p>
          <a:p>
            <a:pPr marL="139700" indent="0" algn="just">
              <a:buNone/>
            </a:pPr>
            <a:r>
              <a:rPr lang="en-IN" sz="1200" dirty="0"/>
              <a:t>            FR 3: Change Email address.</a:t>
            </a:r>
          </a:p>
          <a:p>
            <a:pPr marL="139700" indent="0" algn="just">
              <a:buNone/>
            </a:pPr>
            <a:r>
              <a:rPr lang="en-IN" sz="1200" dirty="0"/>
              <a:t>            FR 4: Change  who can see your friend list , post by making their id as public or private.</a:t>
            </a:r>
          </a:p>
          <a:p>
            <a:pPr marL="139700" indent="0" algn="just">
              <a:buNone/>
            </a:pPr>
            <a:r>
              <a:rPr lang="en-IN" sz="1200" dirty="0"/>
              <a:t>            FR5:Update profile information such as your education, bio etc..</a:t>
            </a:r>
          </a:p>
          <a:p>
            <a:pPr marL="139700" indent="0" algn="just">
              <a:buNone/>
            </a:pPr>
            <a:r>
              <a:rPr lang="en-IN" sz="1200" dirty="0"/>
              <a:t>            FR 6: Add or change nickname.</a:t>
            </a:r>
          </a:p>
        </p:txBody>
      </p:sp>
    </p:spTree>
    <p:extLst>
      <p:ext uri="{BB962C8B-B14F-4D97-AF65-F5344CB8AC3E}">
        <p14:creationId xmlns:p14="http://schemas.microsoft.com/office/powerpoint/2010/main" xmlns="" val="30103721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8CC92A1-F0DD-05EC-68B9-4319FB0A7E69}"/>
              </a:ext>
            </a:extLst>
          </p:cNvPr>
          <p:cNvSpPr>
            <a:spLocks noGrp="1"/>
          </p:cNvSpPr>
          <p:nvPr>
            <p:ph type="title"/>
          </p:nvPr>
        </p:nvSpPr>
        <p:spPr/>
        <p:txBody>
          <a:bodyPr>
            <a:normAutofit fontScale="90000"/>
          </a:bodyPr>
          <a:lstStyle/>
          <a:p>
            <a:r>
              <a:rPr lang="en-US" dirty="0"/>
              <a:t>SOFTWARE REQUIREMENT SPECIFICATION(SRS)</a:t>
            </a:r>
            <a:endParaRPr lang="en-IN" dirty="0"/>
          </a:p>
        </p:txBody>
      </p:sp>
      <p:sp>
        <p:nvSpPr>
          <p:cNvPr id="3" name="Text Placeholder 2">
            <a:extLst>
              <a:ext uri="{FF2B5EF4-FFF2-40B4-BE49-F238E27FC236}">
                <a16:creationId xmlns:a16="http://schemas.microsoft.com/office/drawing/2014/main" xmlns="" id="{98188445-8857-A7A7-3196-246DB3BB196C}"/>
              </a:ext>
            </a:extLst>
          </p:cNvPr>
          <p:cNvSpPr>
            <a:spLocks noGrp="1"/>
          </p:cNvSpPr>
          <p:nvPr>
            <p:ph type="body" idx="1"/>
          </p:nvPr>
        </p:nvSpPr>
        <p:spPr/>
        <p:txBody>
          <a:bodyPr/>
          <a:lstStyle/>
          <a:p>
            <a:pPr>
              <a:buFont typeface="Courier New" panose="02070309020205020404" pitchFamily="49" charset="0"/>
              <a:buChar char="o"/>
            </a:pPr>
            <a:r>
              <a:rPr lang="en-IN" u="sng" dirty="0"/>
              <a:t>Block list : </a:t>
            </a:r>
          </a:p>
          <a:p>
            <a:pPr marL="139700" indent="0">
              <a:buNone/>
            </a:pPr>
            <a:endParaRPr lang="en-IN" sz="1200" dirty="0"/>
          </a:p>
          <a:p>
            <a:pPr marL="139700" indent="0" algn="just">
              <a:buNone/>
            </a:pPr>
            <a:r>
              <a:rPr lang="en-IN" sz="1200" dirty="0"/>
              <a:t>Description: Social Media Application has a feature of blocking some person. That person will not be able to see your post and cannot chat with you until he/she is unblocked. Block list is list of people that a user has blocked. </a:t>
            </a:r>
          </a:p>
          <a:p>
            <a:pPr marL="139700" indent="0" algn="just">
              <a:buNone/>
            </a:pPr>
            <a:endParaRPr lang="en-IN" sz="1200" u="sng" dirty="0"/>
          </a:p>
          <a:p>
            <a:pPr marL="139700" indent="0" algn="just">
              <a:buNone/>
            </a:pPr>
            <a:r>
              <a:rPr lang="en-IN" sz="1200" dirty="0"/>
              <a:t>Functional Requirement:</a:t>
            </a:r>
          </a:p>
          <a:p>
            <a:pPr marL="139700" indent="0" algn="just">
              <a:buNone/>
            </a:pPr>
            <a:r>
              <a:rPr lang="en-IN" sz="1200" dirty="0"/>
              <a:t>      </a:t>
            </a:r>
          </a:p>
          <a:p>
            <a:pPr marL="139700" indent="0" algn="just">
              <a:buNone/>
            </a:pPr>
            <a:r>
              <a:rPr lang="en-IN" sz="1200" dirty="0"/>
              <a:t>           FR 1: Select person who you want to block.</a:t>
            </a:r>
          </a:p>
          <a:p>
            <a:pPr marL="139700" indent="0" algn="just">
              <a:buNone/>
            </a:pPr>
            <a:r>
              <a:rPr lang="en-IN" sz="1200" dirty="0"/>
              <a:t>            </a:t>
            </a:r>
          </a:p>
          <a:p>
            <a:pPr marL="139700" indent="0" algn="just">
              <a:buNone/>
            </a:pPr>
            <a:r>
              <a:rPr lang="en-IN" sz="1200" dirty="0"/>
              <a:t>           FR 2: Unblock option.</a:t>
            </a:r>
          </a:p>
          <a:p>
            <a:pPr marL="139700" indent="0" algn="just">
              <a:buNone/>
            </a:pPr>
            <a:endParaRPr lang="en-IN" dirty="0"/>
          </a:p>
        </p:txBody>
      </p:sp>
    </p:spTree>
    <p:extLst>
      <p:ext uri="{BB962C8B-B14F-4D97-AF65-F5344CB8AC3E}">
        <p14:creationId xmlns:p14="http://schemas.microsoft.com/office/powerpoint/2010/main" xmlns="" val="32836223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BB423CC-E7D7-F708-9ED1-68C30EFE5611}"/>
              </a:ext>
            </a:extLst>
          </p:cNvPr>
          <p:cNvSpPr>
            <a:spLocks noGrp="1"/>
          </p:cNvSpPr>
          <p:nvPr>
            <p:ph type="title"/>
          </p:nvPr>
        </p:nvSpPr>
        <p:spPr/>
        <p:txBody>
          <a:bodyPr>
            <a:normAutofit fontScale="90000"/>
          </a:bodyPr>
          <a:lstStyle/>
          <a:p>
            <a:r>
              <a:rPr lang="en-US" dirty="0"/>
              <a:t>SOFTWARE REQUIREMENT SPECIFICATION(SRS)</a:t>
            </a:r>
            <a:endParaRPr lang="en-IN" dirty="0"/>
          </a:p>
        </p:txBody>
      </p:sp>
      <p:sp>
        <p:nvSpPr>
          <p:cNvPr id="3" name="Text Placeholder 2">
            <a:extLst>
              <a:ext uri="{FF2B5EF4-FFF2-40B4-BE49-F238E27FC236}">
                <a16:creationId xmlns:a16="http://schemas.microsoft.com/office/drawing/2014/main" xmlns="" id="{28992E8F-E233-EAF0-844E-A1D3ED1BFB9D}"/>
              </a:ext>
            </a:extLst>
          </p:cNvPr>
          <p:cNvSpPr>
            <a:spLocks noGrp="1"/>
          </p:cNvSpPr>
          <p:nvPr>
            <p:ph type="body" idx="1"/>
          </p:nvPr>
        </p:nvSpPr>
        <p:spPr/>
        <p:txBody>
          <a:bodyPr/>
          <a:lstStyle/>
          <a:p>
            <a:pPr>
              <a:buFont typeface="Wingdings" panose="05000000000000000000" pitchFamily="2" charset="2"/>
              <a:buChar char="v"/>
            </a:pPr>
            <a:r>
              <a:rPr lang="en-IN" dirty="0"/>
              <a:t>NON FUNCTIONAL REQUIREMENT :</a:t>
            </a:r>
          </a:p>
          <a:p>
            <a:pPr marL="139700" indent="0">
              <a:buNone/>
            </a:pPr>
            <a:r>
              <a:rPr lang="en-IN" sz="1350" u="sng" dirty="0"/>
              <a:t>Performance Requirement: </a:t>
            </a:r>
          </a:p>
          <a:p>
            <a:pPr>
              <a:buFont typeface="Wingdings" panose="05000000000000000000" pitchFamily="2" charset="2"/>
              <a:buChar char="q"/>
            </a:pPr>
            <a:endParaRPr lang="en-IN" dirty="0"/>
          </a:p>
          <a:p>
            <a:pPr>
              <a:buFont typeface="Wingdings" panose="05000000000000000000" pitchFamily="2" charset="2"/>
              <a:buChar char="q"/>
            </a:pPr>
            <a:r>
              <a:rPr lang="en-IN" dirty="0"/>
              <a:t>Scalability: </a:t>
            </a:r>
          </a:p>
          <a:p>
            <a:pPr marL="139700" indent="0" algn="just">
              <a:buNone/>
            </a:pPr>
            <a:r>
              <a:rPr lang="en-IN" dirty="0"/>
              <a:t>           </a:t>
            </a:r>
            <a:r>
              <a:rPr lang="en-IN" sz="1100" dirty="0"/>
              <a:t>System should be able to handle a large number of users. For e.g. handling around thousands users at the same time.</a:t>
            </a:r>
          </a:p>
          <a:p>
            <a:pPr marL="139700" indent="0" algn="just">
              <a:buNone/>
            </a:pPr>
            <a:endParaRPr lang="en-IN" sz="1100" dirty="0"/>
          </a:p>
          <a:p>
            <a:pPr algn="just">
              <a:buFont typeface="Wingdings" panose="05000000000000000000" pitchFamily="2" charset="2"/>
              <a:buChar char="q"/>
            </a:pPr>
            <a:r>
              <a:rPr lang="en-IN" dirty="0"/>
              <a:t>Speed :</a:t>
            </a:r>
          </a:p>
          <a:p>
            <a:pPr marL="139700" indent="0" algn="just">
              <a:buNone/>
            </a:pPr>
            <a:r>
              <a:rPr lang="en-IN" dirty="0"/>
              <a:t>            </a:t>
            </a:r>
            <a:r>
              <a:rPr lang="en-IN" sz="1100" dirty="0"/>
              <a:t>The application should be fast. It should not slow down with increase in the number of users. Search functionality should be fast to enable better end-user experience.</a:t>
            </a:r>
          </a:p>
        </p:txBody>
      </p:sp>
    </p:spTree>
    <p:extLst>
      <p:ext uri="{BB962C8B-B14F-4D97-AF65-F5344CB8AC3E}">
        <p14:creationId xmlns:p14="http://schemas.microsoft.com/office/powerpoint/2010/main" xmlns="" val="36665347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E83B6E6-7B1A-1ECC-BCB7-C8CC6B1E1E27}"/>
              </a:ext>
            </a:extLst>
          </p:cNvPr>
          <p:cNvSpPr>
            <a:spLocks noGrp="1"/>
          </p:cNvSpPr>
          <p:nvPr>
            <p:ph type="title"/>
          </p:nvPr>
        </p:nvSpPr>
        <p:spPr/>
        <p:txBody>
          <a:bodyPr>
            <a:normAutofit fontScale="90000"/>
          </a:bodyPr>
          <a:lstStyle/>
          <a:p>
            <a:r>
              <a:rPr lang="en-US" dirty="0"/>
              <a:t>SOFTWARE REQUIREMENT SPECIFICATION(SRS)</a:t>
            </a:r>
            <a:endParaRPr lang="en-IN" dirty="0"/>
          </a:p>
        </p:txBody>
      </p:sp>
      <p:sp>
        <p:nvSpPr>
          <p:cNvPr id="3" name="Text Placeholder 2">
            <a:extLst>
              <a:ext uri="{FF2B5EF4-FFF2-40B4-BE49-F238E27FC236}">
                <a16:creationId xmlns:a16="http://schemas.microsoft.com/office/drawing/2014/main" xmlns="" id="{00A35349-91F6-170F-3D6D-AA5EAFE7A328}"/>
              </a:ext>
            </a:extLst>
          </p:cNvPr>
          <p:cNvSpPr>
            <a:spLocks noGrp="1"/>
          </p:cNvSpPr>
          <p:nvPr>
            <p:ph type="body" idx="1"/>
          </p:nvPr>
        </p:nvSpPr>
        <p:spPr>
          <a:xfrm>
            <a:off x="144710" y="1295658"/>
            <a:ext cx="4427289" cy="3177105"/>
          </a:xfrm>
        </p:spPr>
        <p:txBody>
          <a:bodyPr/>
          <a:lstStyle/>
          <a:p>
            <a:pPr marL="139700" indent="0">
              <a:buNone/>
            </a:pPr>
            <a:r>
              <a:rPr lang="en-IN" u="sng" dirty="0"/>
              <a:t>Security Requirement: </a:t>
            </a:r>
          </a:p>
          <a:p>
            <a:pPr marL="139700" indent="0">
              <a:buNone/>
            </a:pPr>
            <a:endParaRPr lang="en-IN" sz="1200" u="sng" dirty="0"/>
          </a:p>
          <a:p>
            <a:pPr algn="just">
              <a:buFont typeface="Arial" panose="020B0604020202020204" pitchFamily="34" charset="0"/>
              <a:buChar char="•"/>
            </a:pPr>
            <a:r>
              <a:rPr lang="en-IN" sz="1200" dirty="0"/>
              <a:t>During user registration, the given email address is validated.</a:t>
            </a:r>
          </a:p>
          <a:p>
            <a:pPr algn="just">
              <a:buFont typeface="Arial" panose="020B0604020202020204" pitchFamily="34" charset="0"/>
              <a:buChar char="•"/>
            </a:pPr>
            <a:r>
              <a:rPr lang="en-IN" sz="1200" dirty="0"/>
              <a:t>The password should be at least 8 characters, containing at least a small character and one capital, a number and a special character.</a:t>
            </a:r>
          </a:p>
          <a:p>
            <a:pPr algn="just">
              <a:buFont typeface="Arial" panose="020B0604020202020204" pitchFamily="34" charset="0"/>
              <a:buChar char="•"/>
            </a:pPr>
            <a:r>
              <a:rPr lang="en-IN" sz="1200" dirty="0"/>
              <a:t>Password is stored as a hash value in database.</a:t>
            </a:r>
          </a:p>
          <a:p>
            <a:pPr marL="139700" indent="0" algn="just">
              <a:buNone/>
            </a:pPr>
            <a:endParaRPr lang="en-IN" sz="1200" u="sng" dirty="0"/>
          </a:p>
          <a:p>
            <a:pPr>
              <a:buFont typeface="Wingdings" panose="05000000000000000000" pitchFamily="2" charset="2"/>
              <a:buChar char="v"/>
            </a:pPr>
            <a:r>
              <a:rPr lang="en-IN" sz="1600" dirty="0"/>
              <a:t>Software Quality Attributes :</a:t>
            </a:r>
          </a:p>
          <a:p>
            <a:pPr algn="just">
              <a:lnSpc>
                <a:spcPct val="150000"/>
              </a:lnSpc>
              <a:buFont typeface="Arial" panose="020B0604020202020204" pitchFamily="34" charset="0"/>
              <a:buChar char="•"/>
            </a:pPr>
            <a:r>
              <a:rPr lang="en-IN" sz="1200" dirty="0"/>
              <a:t>                      Usability</a:t>
            </a:r>
          </a:p>
          <a:p>
            <a:pPr algn="just">
              <a:lnSpc>
                <a:spcPct val="150000"/>
              </a:lnSpc>
              <a:buFont typeface="Arial" panose="020B0604020202020204" pitchFamily="34" charset="0"/>
              <a:buChar char="•"/>
            </a:pPr>
            <a:r>
              <a:rPr lang="en-IN" sz="1200" dirty="0"/>
              <a:t>                      Availability</a:t>
            </a:r>
          </a:p>
          <a:p>
            <a:pPr algn="just">
              <a:lnSpc>
                <a:spcPct val="150000"/>
              </a:lnSpc>
              <a:buFont typeface="Arial" panose="020B0604020202020204" pitchFamily="34" charset="0"/>
              <a:buChar char="•"/>
            </a:pPr>
            <a:r>
              <a:rPr lang="en-IN" sz="1200" dirty="0"/>
              <a:t>                      Testability</a:t>
            </a:r>
          </a:p>
          <a:p>
            <a:pPr algn="just">
              <a:lnSpc>
                <a:spcPct val="150000"/>
              </a:lnSpc>
              <a:buFont typeface="Arial" panose="020B0604020202020204" pitchFamily="34" charset="0"/>
              <a:buChar char="•"/>
            </a:pPr>
            <a:r>
              <a:rPr lang="en-IN" sz="1200" dirty="0"/>
              <a:t>                      Maintainability</a:t>
            </a:r>
          </a:p>
        </p:txBody>
      </p:sp>
    </p:spTree>
    <p:extLst>
      <p:ext uri="{BB962C8B-B14F-4D97-AF65-F5344CB8AC3E}">
        <p14:creationId xmlns:p14="http://schemas.microsoft.com/office/powerpoint/2010/main" xmlns="" val="118433116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xmlns="" id="{F4000242-3CCD-9B8C-50B5-E842172C6A7B}"/>
              </a:ext>
            </a:extLst>
          </p:cNvPr>
          <p:cNvSpPr>
            <a:spLocks noGrp="1"/>
          </p:cNvSpPr>
          <p:nvPr>
            <p:ph type="body" idx="1"/>
          </p:nvPr>
        </p:nvSpPr>
        <p:spPr/>
        <p:txBody>
          <a:bodyPr>
            <a:normAutofit fontScale="25000" lnSpcReduction="20000"/>
          </a:bodyPr>
          <a:lstStyle/>
          <a:p>
            <a:pPr>
              <a:buFont typeface="Wingdings" panose="05000000000000000000" pitchFamily="2" charset="2"/>
              <a:buChar char="v"/>
            </a:pPr>
            <a:endParaRPr lang="en-IN" dirty="0"/>
          </a:p>
          <a:p>
            <a:pPr>
              <a:buFont typeface="Wingdings" panose="05000000000000000000" pitchFamily="2" charset="2"/>
              <a:buChar char="v"/>
            </a:pPr>
            <a:endParaRPr lang="en-IN" dirty="0"/>
          </a:p>
          <a:p>
            <a:pPr>
              <a:buFont typeface="Wingdings" panose="05000000000000000000" pitchFamily="2" charset="2"/>
              <a:buChar char="v"/>
            </a:pPr>
            <a:r>
              <a:rPr lang="en-IN" dirty="0"/>
              <a:t>Conclusion:</a:t>
            </a:r>
          </a:p>
          <a:p>
            <a:pPr marL="139700" indent="0">
              <a:buNone/>
            </a:pPr>
            <a:r>
              <a:rPr lang="en-IN" dirty="0"/>
              <a:t> </a:t>
            </a:r>
          </a:p>
          <a:p>
            <a:pPr marL="139700" indent="0" algn="just">
              <a:buNone/>
            </a:pPr>
            <a:r>
              <a:rPr lang="en-IN" dirty="0"/>
              <a:t>              </a:t>
            </a:r>
            <a:r>
              <a:rPr lang="en-IN" sz="1200" dirty="0"/>
              <a:t>The Application mainly focuses on connecting people together through online. This computerized system will make the system easy, accessible, comfortable and effective for user.</a:t>
            </a:r>
          </a:p>
        </p:txBody>
      </p:sp>
      <p:sp>
        <p:nvSpPr>
          <p:cNvPr id="4" name="Text Placeholder 3"/>
          <p:cNvSpPr>
            <a:spLocks noGrp="1"/>
          </p:cNvSpPr>
          <p:nvPr>
            <p:ph type="body" idx="2"/>
          </p:nvPr>
        </p:nvSpPr>
        <p:spPr>
          <a:gradFill flip="none" rotWithShape="1">
            <a:gsLst>
              <a:gs pos="0">
                <a:schemeClr val="accent4">
                  <a:lumMod val="60000"/>
                  <a:lumOff val="40000"/>
                  <a:shade val="30000"/>
                  <a:satMod val="115000"/>
                </a:schemeClr>
              </a:gs>
              <a:gs pos="50000">
                <a:schemeClr val="accent4">
                  <a:lumMod val="60000"/>
                  <a:lumOff val="40000"/>
                  <a:shade val="67500"/>
                  <a:satMod val="115000"/>
                </a:schemeClr>
              </a:gs>
              <a:gs pos="100000">
                <a:schemeClr val="accent4">
                  <a:lumMod val="60000"/>
                  <a:lumOff val="40000"/>
                  <a:shade val="100000"/>
                  <a:satMod val="115000"/>
                </a:schemeClr>
              </a:gs>
            </a:gsLst>
            <a:lin ang="2700000" scaled="1"/>
            <a:tileRect/>
          </a:gradFill>
        </p:spPr>
        <p:txBody>
          <a:bodyPr>
            <a:normAutofit fontScale="92500" lnSpcReduction="10000"/>
          </a:bodyPr>
          <a:lstStyle/>
          <a:p>
            <a:r>
              <a:rPr lang="en-US" dirty="0" smtClean="0"/>
              <a:t>https://github.com/rojasubbu/nm_faculty_09.git</a:t>
            </a:r>
            <a:endParaRPr lang="en-US" dirty="0"/>
          </a:p>
        </p:txBody>
      </p:sp>
      <p:sp>
        <p:nvSpPr>
          <p:cNvPr id="2" name="Title 1">
            <a:extLst>
              <a:ext uri="{FF2B5EF4-FFF2-40B4-BE49-F238E27FC236}">
                <a16:creationId xmlns:a16="http://schemas.microsoft.com/office/drawing/2014/main" xmlns="" id="{5A66DCBD-CCC0-7BF4-FD8B-433F5EDD1083}"/>
              </a:ext>
            </a:extLst>
          </p:cNvPr>
          <p:cNvSpPr>
            <a:spLocks noGrp="1"/>
          </p:cNvSpPr>
          <p:nvPr>
            <p:ph type="title" idx="4294967295"/>
          </p:nvPr>
        </p:nvSpPr>
        <p:spPr>
          <a:xfrm rot="10800000" flipV="1">
            <a:off x="5141165" y="1568693"/>
            <a:ext cx="1350823" cy="334752"/>
          </a:xfrm>
          <a:prstGeom prst="rect">
            <a:avLst/>
          </a:prstGeom>
        </p:spPr>
        <p:txBody>
          <a:bodyPr>
            <a:normAutofit/>
          </a:bodyPr>
          <a:lstStyle/>
          <a:p>
            <a:r>
              <a:rPr lang="en-IN" dirty="0" smtClean="0"/>
              <a:t>GITHUB LINK</a:t>
            </a:r>
            <a:endParaRPr lang="en-IN" dirty="0"/>
          </a:p>
        </p:txBody>
      </p:sp>
    </p:spTree>
    <p:extLst>
      <p:ext uri="{BB962C8B-B14F-4D97-AF65-F5344CB8AC3E}">
        <p14:creationId xmlns:p14="http://schemas.microsoft.com/office/powerpoint/2010/main" xmlns="" val="125465866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39"/>
        <p:cNvGrpSpPr/>
        <p:nvPr/>
      </p:nvGrpSpPr>
      <p:grpSpPr>
        <a:xfrm>
          <a:off x="0" y="0"/>
          <a:ext cx="0" cy="0"/>
          <a:chOff x="0" y="0"/>
          <a:chExt cx="0" cy="0"/>
        </a:xfrm>
      </p:grpSpPr>
      <p:sp>
        <p:nvSpPr>
          <p:cNvPr id="1840" name="Google Shape;1840;p210"/>
          <p:cNvSpPr txBox="1">
            <a:spLocks noGrp="1"/>
          </p:cNvSpPr>
          <p:nvPr>
            <p:ph type="title"/>
          </p:nvPr>
        </p:nvSpPr>
        <p:spPr>
          <a:xfrm>
            <a:off x="144696" y="800985"/>
            <a:ext cx="4548586" cy="354419"/>
          </a:xfrm>
          <a:prstGeom prst="rect">
            <a:avLst/>
          </a:prstGeom>
          <a:noFill/>
          <a:ln>
            <a:noFill/>
          </a:ln>
        </p:spPr>
        <p:txBody>
          <a:bodyPr spcFirstLastPara="1" wrap="square" lIns="90000" tIns="45700" rIns="91425" bIns="45700" anchor="ctr" anchorCtr="0">
            <a:normAutofit fontScale="90000"/>
          </a:bodyPr>
          <a:lstStyle/>
          <a:p>
            <a:pPr marL="0" lvl="0" indent="0" algn="l" rtl="0">
              <a:lnSpc>
                <a:spcPct val="100000"/>
              </a:lnSpc>
              <a:spcBef>
                <a:spcPts val="0"/>
              </a:spcBef>
              <a:spcAft>
                <a:spcPts val="0"/>
              </a:spcAft>
              <a:buClr>
                <a:schemeClr val="lt1"/>
              </a:buClr>
              <a:buSzPct val="111111"/>
              <a:buFont typeface="Public Sans"/>
              <a:buNone/>
            </a:pPr>
            <a:r>
              <a:rPr lang="en-US" dirty="0"/>
              <a:t>SOFTWARE REQUIREMENT SPECIFICATION(SRS)</a:t>
            </a:r>
            <a:endParaRPr dirty="0"/>
          </a:p>
        </p:txBody>
      </p:sp>
      <p:sp>
        <p:nvSpPr>
          <p:cNvPr id="1841" name="Google Shape;1841;p210"/>
          <p:cNvSpPr txBox="1">
            <a:spLocks noGrp="1"/>
          </p:cNvSpPr>
          <p:nvPr>
            <p:ph type="body" idx="1"/>
          </p:nvPr>
        </p:nvSpPr>
        <p:spPr>
          <a:xfrm>
            <a:off x="144695" y="1295658"/>
            <a:ext cx="4548587" cy="3297607"/>
          </a:xfrm>
          <a:prstGeom prst="rect">
            <a:avLst/>
          </a:prstGeom>
          <a:noFill/>
          <a:ln>
            <a:noFill/>
          </a:ln>
        </p:spPr>
        <p:txBody>
          <a:bodyPr spcFirstLastPara="1" wrap="square" lIns="91425" tIns="45700" rIns="91425" bIns="45700" anchor="t" anchorCtr="0">
            <a:noAutofit/>
          </a:bodyPr>
          <a:lstStyle/>
          <a:p>
            <a:pPr marL="285750" lvl="0" indent="-285750" algn="l" rtl="0">
              <a:lnSpc>
                <a:spcPct val="100000"/>
              </a:lnSpc>
              <a:spcBef>
                <a:spcPts val="0"/>
              </a:spcBef>
              <a:spcAft>
                <a:spcPts val="0"/>
              </a:spcAft>
              <a:buClr>
                <a:schemeClr val="lt1"/>
              </a:buClr>
              <a:buSzPts val="1300"/>
              <a:buFont typeface="Wingdings" panose="05000000000000000000" pitchFamily="2" charset="2"/>
              <a:buChar char="v"/>
            </a:pPr>
            <a:r>
              <a:rPr lang="en-US" sz="1600" dirty="0"/>
              <a:t>INTRODUCTION :</a:t>
            </a:r>
            <a:endParaRPr sz="1600" dirty="0"/>
          </a:p>
          <a:p>
            <a:pPr marL="0" lvl="0" indent="0" algn="just" rtl="0">
              <a:lnSpc>
                <a:spcPct val="100000"/>
              </a:lnSpc>
              <a:spcBef>
                <a:spcPts val="0"/>
              </a:spcBef>
              <a:spcAft>
                <a:spcPts val="0"/>
              </a:spcAft>
              <a:buNone/>
            </a:pPr>
            <a:endParaRPr lang="en-US" sz="1100" dirty="0">
              <a:latin typeface="+mn-lt"/>
            </a:endParaRPr>
          </a:p>
          <a:p>
            <a:pPr marL="0" lvl="0" indent="0" algn="just" rtl="0">
              <a:lnSpc>
                <a:spcPct val="100000"/>
              </a:lnSpc>
              <a:spcBef>
                <a:spcPts val="0"/>
              </a:spcBef>
              <a:spcAft>
                <a:spcPts val="0"/>
              </a:spcAft>
              <a:buNone/>
            </a:pPr>
            <a:r>
              <a:rPr lang="en-US" sz="1200" dirty="0">
                <a:latin typeface="+mn-lt"/>
              </a:rPr>
              <a:t>This document is prepared in order to determine a software requirement specification(SRS)for Social Media Application. This application is similar to Facebook, Instagram etc.. Our Social Media application is a web-based application on which people can add their friends, share videos and photos, send and receive messages, comment etc</a:t>
            </a:r>
            <a:r>
              <a:rPr lang="en-US" sz="1100" dirty="0">
                <a:latin typeface="+mn-lt"/>
              </a:rPr>
              <a:t>..</a:t>
            </a:r>
          </a:p>
          <a:p>
            <a:pPr marL="0" lvl="0" indent="0" algn="just" rtl="0">
              <a:lnSpc>
                <a:spcPct val="100000"/>
              </a:lnSpc>
              <a:spcBef>
                <a:spcPts val="0"/>
              </a:spcBef>
              <a:spcAft>
                <a:spcPts val="0"/>
              </a:spcAft>
              <a:buNone/>
            </a:pPr>
            <a:endParaRPr lang="en-US" sz="1100" dirty="0">
              <a:latin typeface="+mn-lt"/>
            </a:endParaRPr>
          </a:p>
          <a:p>
            <a:pPr marL="285750" lvl="0" indent="-285750" algn="just" rtl="0">
              <a:lnSpc>
                <a:spcPct val="100000"/>
              </a:lnSpc>
              <a:spcBef>
                <a:spcPts val="0"/>
              </a:spcBef>
              <a:spcAft>
                <a:spcPts val="0"/>
              </a:spcAft>
              <a:buFont typeface="Wingdings" panose="05000000000000000000" pitchFamily="2" charset="2"/>
              <a:buChar char="v"/>
            </a:pPr>
            <a:r>
              <a:rPr lang="en-US" sz="1600" dirty="0">
                <a:latin typeface="+mn-lt"/>
              </a:rPr>
              <a:t>PURPOSE :</a:t>
            </a:r>
          </a:p>
          <a:p>
            <a:pPr marL="0" lvl="0" indent="0" algn="just" rtl="0">
              <a:lnSpc>
                <a:spcPct val="100000"/>
              </a:lnSpc>
              <a:spcBef>
                <a:spcPts val="0"/>
              </a:spcBef>
              <a:spcAft>
                <a:spcPts val="0"/>
              </a:spcAft>
              <a:buNone/>
            </a:pPr>
            <a:endParaRPr lang="en-US" sz="1100" dirty="0">
              <a:latin typeface="+mn-lt"/>
            </a:endParaRPr>
          </a:p>
          <a:p>
            <a:pPr marL="0" lvl="0" indent="0" algn="just" rtl="0">
              <a:lnSpc>
                <a:spcPct val="100000"/>
              </a:lnSpc>
              <a:spcBef>
                <a:spcPts val="0"/>
              </a:spcBef>
              <a:spcAft>
                <a:spcPts val="0"/>
              </a:spcAft>
              <a:buNone/>
            </a:pPr>
            <a:r>
              <a:rPr lang="en-US" sz="1200" dirty="0">
                <a:latin typeface="+mn-lt"/>
              </a:rPr>
              <a:t>The purpose of this document is to give a complete description about how this Social Media application works and how it can be developed. This document provides the information about what the software product is going to do and how it will help people to communicate with each other and do various things on Social Media</a:t>
            </a:r>
            <a:r>
              <a:rPr lang="en-US" sz="1100" dirty="0">
                <a:latin typeface="+mn-lt"/>
              </a:rPr>
              <a:t>.</a:t>
            </a:r>
            <a:r>
              <a:rPr lang="en-US" sz="1200" dirty="0">
                <a:latin typeface="+mn-lt"/>
              </a:rPr>
              <a:t> </a:t>
            </a:r>
          </a:p>
          <a:p>
            <a:pPr marL="0" lvl="0" indent="0" algn="just" rtl="0">
              <a:lnSpc>
                <a:spcPct val="100000"/>
              </a:lnSpc>
              <a:spcBef>
                <a:spcPts val="0"/>
              </a:spcBef>
              <a:spcAft>
                <a:spcPts val="0"/>
              </a:spcAft>
              <a:buNone/>
            </a:pPr>
            <a:endParaRPr sz="1200" dirty="0">
              <a:latin typeface="+mn-lt"/>
            </a:endParaRPr>
          </a:p>
          <a:p>
            <a:pPr marL="0" lvl="0" indent="0" algn="just" rtl="0">
              <a:lnSpc>
                <a:spcPct val="100000"/>
              </a:lnSpc>
              <a:spcBef>
                <a:spcPts val="0"/>
              </a:spcBef>
              <a:spcAft>
                <a:spcPts val="0"/>
              </a:spcAft>
              <a:buNone/>
            </a:pPr>
            <a:endParaRPr sz="1300" dirty="0">
              <a:latin typeface="+mn-lt"/>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336100929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45"/>
        <p:cNvGrpSpPr/>
        <p:nvPr/>
      </p:nvGrpSpPr>
      <p:grpSpPr>
        <a:xfrm>
          <a:off x="0" y="0"/>
          <a:ext cx="0" cy="0"/>
          <a:chOff x="0" y="0"/>
          <a:chExt cx="0" cy="0"/>
        </a:xfrm>
      </p:grpSpPr>
      <p:sp>
        <p:nvSpPr>
          <p:cNvPr id="1846" name="Google Shape;1846;g21411af2df5_1_9"/>
          <p:cNvSpPr txBox="1">
            <a:spLocks noGrp="1"/>
          </p:cNvSpPr>
          <p:nvPr>
            <p:ph type="title"/>
          </p:nvPr>
        </p:nvSpPr>
        <p:spPr>
          <a:xfrm>
            <a:off x="144696" y="810800"/>
            <a:ext cx="4548600" cy="344100"/>
          </a:xfrm>
          <a:prstGeom prst="rect">
            <a:avLst/>
          </a:prstGeom>
          <a:noFill/>
          <a:ln>
            <a:noFill/>
          </a:ln>
        </p:spPr>
        <p:txBody>
          <a:bodyPr spcFirstLastPara="1" wrap="square" lIns="90000" tIns="45700" rIns="91425" bIns="45700" anchor="ctr" anchorCtr="0">
            <a:normAutofit fontScale="90000"/>
          </a:bodyPr>
          <a:lstStyle/>
          <a:p>
            <a:pPr marL="0" lvl="0" indent="0" algn="l" rtl="0">
              <a:lnSpc>
                <a:spcPct val="100000"/>
              </a:lnSpc>
              <a:spcBef>
                <a:spcPts val="0"/>
              </a:spcBef>
              <a:spcAft>
                <a:spcPts val="0"/>
              </a:spcAft>
              <a:buClr>
                <a:schemeClr val="lt1"/>
              </a:buClr>
              <a:buSzPct val="111111"/>
              <a:buFont typeface="Public Sans"/>
              <a:buNone/>
            </a:pPr>
            <a:r>
              <a:rPr lang="en-US"/>
              <a:t>SOFTWARE REQUIREMENT SPECIFICATION(SRS)</a:t>
            </a:r>
            <a:endParaRPr/>
          </a:p>
        </p:txBody>
      </p:sp>
      <p:sp>
        <p:nvSpPr>
          <p:cNvPr id="1847" name="Google Shape;1847;g21411af2df5_1_9"/>
          <p:cNvSpPr txBox="1">
            <a:spLocks noGrp="1"/>
          </p:cNvSpPr>
          <p:nvPr>
            <p:ph type="body" idx="1"/>
          </p:nvPr>
        </p:nvSpPr>
        <p:spPr>
          <a:xfrm>
            <a:off x="0" y="1268819"/>
            <a:ext cx="4693300" cy="3357430"/>
          </a:xfrm>
          <a:prstGeom prst="rect">
            <a:avLst/>
          </a:prstGeom>
          <a:noFill/>
          <a:ln>
            <a:noFill/>
          </a:ln>
        </p:spPr>
        <p:txBody>
          <a:bodyPr spcFirstLastPara="1" wrap="square" lIns="91425" tIns="45700" rIns="91425" bIns="45700" anchor="t" anchorCtr="0">
            <a:noAutofit/>
          </a:bodyPr>
          <a:lstStyle/>
          <a:p>
            <a:pPr marL="285750" lvl="0" indent="-285750" algn="l" rtl="0">
              <a:lnSpc>
                <a:spcPct val="100000"/>
              </a:lnSpc>
              <a:spcBef>
                <a:spcPts val="0"/>
              </a:spcBef>
              <a:spcAft>
                <a:spcPts val="0"/>
              </a:spcAft>
              <a:buFont typeface="Wingdings" panose="05000000000000000000" pitchFamily="2" charset="2"/>
              <a:buChar char="v"/>
            </a:pPr>
            <a:r>
              <a:rPr lang="en-US" sz="1600" dirty="0"/>
              <a:t>PRODUCT</a:t>
            </a:r>
            <a:r>
              <a:rPr lang="en-US" sz="1300" dirty="0"/>
              <a:t> </a:t>
            </a:r>
            <a:r>
              <a:rPr lang="en-US" sz="1600" dirty="0"/>
              <a:t>SCOPE</a:t>
            </a:r>
            <a:r>
              <a:rPr lang="en-US" sz="1300" dirty="0"/>
              <a:t> :</a:t>
            </a:r>
          </a:p>
          <a:p>
            <a:pPr marL="0" lvl="0" indent="0" algn="just" rtl="0">
              <a:lnSpc>
                <a:spcPct val="100000"/>
              </a:lnSpc>
              <a:spcBef>
                <a:spcPts val="0"/>
              </a:spcBef>
              <a:spcAft>
                <a:spcPts val="0"/>
              </a:spcAft>
              <a:buNone/>
            </a:pPr>
            <a:r>
              <a:rPr lang="en-US" sz="1200" dirty="0"/>
              <a:t> The name of the application is Social Media Application . It is a social network that connects people worldwide. The aim Social Media Application is to provide information to user about the events and the people whom they know the users of this app can add friend, post pictures, share videos, chat with friends set privacy and profiles settings and can block unwanted people in their contact etc.. People can create social media groups for different purpose in school, colleges even at work and can be informed about the events.</a:t>
            </a:r>
          </a:p>
          <a:p>
            <a:pPr marL="0" lvl="0" indent="0" algn="just" rtl="0">
              <a:lnSpc>
                <a:spcPct val="100000"/>
              </a:lnSpc>
              <a:spcBef>
                <a:spcPts val="0"/>
              </a:spcBef>
              <a:spcAft>
                <a:spcPts val="0"/>
              </a:spcAft>
              <a:buNone/>
            </a:pPr>
            <a:endParaRPr lang="en-US" sz="1200" dirty="0"/>
          </a:p>
          <a:p>
            <a:pPr marL="285750" lvl="0" indent="-285750" algn="just" rtl="0">
              <a:lnSpc>
                <a:spcPct val="100000"/>
              </a:lnSpc>
              <a:spcBef>
                <a:spcPts val="0"/>
              </a:spcBef>
              <a:spcAft>
                <a:spcPts val="0"/>
              </a:spcAft>
              <a:buFont typeface="Wingdings" panose="05000000000000000000" pitchFamily="2" charset="2"/>
              <a:buChar char="v"/>
            </a:pPr>
            <a:r>
              <a:rPr lang="en-US" sz="1600" dirty="0"/>
              <a:t>ACRONYMS &amp; DEFINITIONS :</a:t>
            </a:r>
          </a:p>
          <a:p>
            <a:pPr marL="171450" lvl="0" indent="-171450" algn="just" rtl="0">
              <a:lnSpc>
                <a:spcPct val="100000"/>
              </a:lnSpc>
              <a:spcBef>
                <a:spcPts val="0"/>
              </a:spcBef>
              <a:spcAft>
                <a:spcPts val="0"/>
              </a:spcAft>
              <a:buFont typeface="Arial" panose="020B0604020202020204" pitchFamily="34" charset="0"/>
              <a:buChar char="•"/>
            </a:pPr>
            <a:endParaRPr lang="en-US" sz="1100" dirty="0"/>
          </a:p>
          <a:p>
            <a:pPr marL="0" lvl="0" indent="0" algn="just" rtl="0">
              <a:lnSpc>
                <a:spcPct val="100000"/>
              </a:lnSpc>
              <a:spcBef>
                <a:spcPts val="0"/>
              </a:spcBef>
              <a:spcAft>
                <a:spcPts val="0"/>
              </a:spcAft>
              <a:buNone/>
            </a:pPr>
            <a:r>
              <a:rPr lang="en-US" sz="1100" dirty="0"/>
              <a:t> &gt;   SR – Software Requirement          &gt; SI – Software Interface</a:t>
            </a:r>
          </a:p>
          <a:p>
            <a:pPr marL="0" lvl="0" indent="0" algn="just" rtl="0">
              <a:lnSpc>
                <a:spcPct val="100000"/>
              </a:lnSpc>
              <a:spcBef>
                <a:spcPts val="0"/>
              </a:spcBef>
              <a:spcAft>
                <a:spcPts val="0"/>
              </a:spcAft>
              <a:buNone/>
            </a:pPr>
            <a:r>
              <a:rPr lang="en-US" sz="1100" dirty="0"/>
              <a:t> &gt;   HR – Hardware Requirement        &gt; FR -  Functional Requirement</a:t>
            </a:r>
          </a:p>
          <a:p>
            <a:pPr marL="0" lvl="0" indent="0" algn="just" rtl="0">
              <a:lnSpc>
                <a:spcPct val="100000"/>
              </a:lnSpc>
              <a:spcBef>
                <a:spcPts val="0"/>
              </a:spcBef>
              <a:spcAft>
                <a:spcPts val="0"/>
              </a:spcAft>
              <a:buNone/>
            </a:pPr>
            <a:r>
              <a:rPr lang="en-US" sz="1100" dirty="0"/>
              <a:t> &gt;   UI – User Interface                           &gt;  OS – Operating System</a:t>
            </a:r>
          </a:p>
          <a:p>
            <a:pPr marL="0" lvl="0" indent="0" algn="just" rtl="0">
              <a:lnSpc>
                <a:spcPct val="100000"/>
              </a:lnSpc>
              <a:spcBef>
                <a:spcPts val="0"/>
              </a:spcBef>
              <a:spcAft>
                <a:spcPts val="0"/>
              </a:spcAft>
              <a:buNone/>
            </a:pPr>
            <a:r>
              <a:rPr lang="en-US" sz="1100" dirty="0"/>
              <a:t> &gt;   HI – Hardware Interface                 &gt;  UC – Use Case</a:t>
            </a:r>
          </a:p>
          <a:p>
            <a:pPr marL="171450" lvl="0" indent="-171450" algn="just" rtl="0">
              <a:lnSpc>
                <a:spcPct val="100000"/>
              </a:lnSpc>
              <a:spcBef>
                <a:spcPts val="0"/>
              </a:spcBef>
              <a:spcAft>
                <a:spcPts val="0"/>
              </a:spcAft>
              <a:buFont typeface="Arial" panose="020B0604020202020204" pitchFamily="34" charset="0"/>
              <a:buChar char="•"/>
            </a:pPr>
            <a:endParaRPr lang="en-US" sz="1100" dirty="0"/>
          </a:p>
          <a:p>
            <a:pPr marL="0" lvl="0" indent="0" algn="just" rtl="0">
              <a:lnSpc>
                <a:spcPct val="100000"/>
              </a:lnSpc>
              <a:spcBef>
                <a:spcPts val="0"/>
              </a:spcBef>
              <a:spcAft>
                <a:spcPts val="0"/>
              </a:spcAft>
              <a:buNone/>
            </a:pPr>
            <a:endParaRPr lang="en-US" sz="1300" dirty="0"/>
          </a:p>
          <a:p>
            <a:pPr marL="0" lvl="0" indent="0" algn="l" rtl="0">
              <a:lnSpc>
                <a:spcPct val="100000"/>
              </a:lnSpc>
              <a:spcBef>
                <a:spcPts val="0"/>
              </a:spcBef>
              <a:spcAft>
                <a:spcPts val="0"/>
              </a:spcAft>
              <a:buNone/>
            </a:pPr>
            <a:endParaRPr sz="1200" dirty="0"/>
          </a:p>
          <a:p>
            <a:pPr marL="0" lvl="0" indent="0" algn="l" rtl="0">
              <a:lnSpc>
                <a:spcPct val="100000"/>
              </a:lnSpc>
              <a:spcBef>
                <a:spcPts val="0"/>
              </a:spcBef>
              <a:spcAft>
                <a:spcPts val="0"/>
              </a:spcAft>
              <a:buNone/>
            </a:pPr>
            <a:endParaRPr sz="1300" dirty="0"/>
          </a:p>
        </p:txBody>
      </p:sp>
      <p:cxnSp>
        <p:nvCxnSpPr>
          <p:cNvPr id="6" name="Straight Connector 5">
            <a:extLst>
              <a:ext uri="{FF2B5EF4-FFF2-40B4-BE49-F238E27FC236}">
                <a16:creationId xmlns:a16="http://schemas.microsoft.com/office/drawing/2014/main" xmlns="" id="{381E0337-8C6B-8A13-F820-47E4897E3CDA}"/>
              </a:ext>
            </a:extLst>
          </p:cNvPr>
          <p:cNvCxnSpPr>
            <a:cxnSpLocks/>
          </p:cNvCxnSpPr>
          <p:nvPr/>
        </p:nvCxnSpPr>
        <p:spPr>
          <a:xfrm>
            <a:off x="2353340" y="3799367"/>
            <a:ext cx="0" cy="715926"/>
          </a:xfrm>
          <a:prstGeom prst="line">
            <a:avLst/>
          </a:prstGeom>
          <a:ln>
            <a:solidFill>
              <a:schemeClr val="accent1">
                <a:lumMod val="60000"/>
                <a:lumOff val="40000"/>
              </a:schemeClr>
            </a:solidFill>
          </a:ln>
          <a:effectLst>
            <a:reflection blurRad="6350" stA="52000" endA="300" endPos="35000" dir="5400000" sy="-100000" algn="bl" rotWithShape="0"/>
          </a:effectLst>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51"/>
        <p:cNvGrpSpPr/>
        <p:nvPr/>
      </p:nvGrpSpPr>
      <p:grpSpPr>
        <a:xfrm>
          <a:off x="0" y="0"/>
          <a:ext cx="0" cy="0"/>
          <a:chOff x="0" y="0"/>
          <a:chExt cx="0" cy="0"/>
        </a:xfrm>
      </p:grpSpPr>
      <p:sp>
        <p:nvSpPr>
          <p:cNvPr id="1852" name="Google Shape;1852;g21411af2df5_1_2"/>
          <p:cNvSpPr txBox="1">
            <a:spLocks noGrp="1"/>
          </p:cNvSpPr>
          <p:nvPr>
            <p:ph type="title"/>
          </p:nvPr>
        </p:nvSpPr>
        <p:spPr>
          <a:xfrm>
            <a:off x="144696" y="810800"/>
            <a:ext cx="4548600" cy="344100"/>
          </a:xfrm>
          <a:prstGeom prst="rect">
            <a:avLst/>
          </a:prstGeom>
          <a:noFill/>
          <a:ln>
            <a:noFill/>
          </a:ln>
        </p:spPr>
        <p:txBody>
          <a:bodyPr spcFirstLastPara="1" wrap="square" lIns="90000" tIns="45700" rIns="91425" bIns="45700" anchor="ctr" anchorCtr="0">
            <a:normAutofit fontScale="90000"/>
          </a:bodyPr>
          <a:lstStyle/>
          <a:p>
            <a:pPr marL="0" lvl="0" indent="0" algn="l" rtl="0">
              <a:lnSpc>
                <a:spcPct val="100000"/>
              </a:lnSpc>
              <a:spcBef>
                <a:spcPts val="0"/>
              </a:spcBef>
              <a:spcAft>
                <a:spcPts val="0"/>
              </a:spcAft>
              <a:buClr>
                <a:schemeClr val="lt1"/>
              </a:buClr>
              <a:buSzPct val="111111"/>
              <a:buFont typeface="Public Sans"/>
              <a:buNone/>
            </a:pPr>
            <a:r>
              <a:rPr lang="en-US" dirty="0"/>
              <a:t>SOFTWARE REQUIREMENT SPECIFICATION(SRS)</a:t>
            </a:r>
            <a:endParaRPr dirty="0"/>
          </a:p>
        </p:txBody>
      </p:sp>
      <p:sp>
        <p:nvSpPr>
          <p:cNvPr id="1853" name="Google Shape;1853;g21411af2df5_1_2"/>
          <p:cNvSpPr txBox="1">
            <a:spLocks noGrp="1"/>
          </p:cNvSpPr>
          <p:nvPr>
            <p:ph type="body" idx="1"/>
          </p:nvPr>
        </p:nvSpPr>
        <p:spPr>
          <a:xfrm>
            <a:off x="144710" y="1154900"/>
            <a:ext cx="4548600" cy="3410012"/>
          </a:xfrm>
          <a:prstGeom prst="rect">
            <a:avLst/>
          </a:prstGeom>
          <a:noFill/>
          <a:ln>
            <a:noFill/>
          </a:ln>
        </p:spPr>
        <p:txBody>
          <a:bodyPr spcFirstLastPara="1" wrap="square" lIns="91425" tIns="45700" rIns="91425" bIns="45700" anchor="t" anchorCtr="0">
            <a:noAutofit/>
          </a:bodyPr>
          <a:lstStyle/>
          <a:p>
            <a:pPr marL="285750" lvl="0" indent="-285750" algn="l" rtl="0">
              <a:lnSpc>
                <a:spcPct val="100000"/>
              </a:lnSpc>
              <a:spcBef>
                <a:spcPts val="1200"/>
              </a:spcBef>
              <a:spcAft>
                <a:spcPts val="0"/>
              </a:spcAft>
              <a:buFont typeface="Wingdings" panose="05000000000000000000" pitchFamily="2" charset="2"/>
              <a:buChar char="v"/>
            </a:pPr>
            <a:r>
              <a:rPr lang="en-US" sz="1600" dirty="0"/>
              <a:t>OVERALL DESCRIPTION :</a:t>
            </a:r>
          </a:p>
          <a:p>
            <a:pPr marL="0" lvl="0" indent="0" algn="just" rtl="0">
              <a:lnSpc>
                <a:spcPct val="100000"/>
              </a:lnSpc>
              <a:spcBef>
                <a:spcPts val="1200"/>
              </a:spcBef>
              <a:spcAft>
                <a:spcPts val="0"/>
              </a:spcAft>
              <a:buNone/>
            </a:pPr>
            <a:r>
              <a:rPr lang="en-US" sz="1100" dirty="0"/>
              <a:t>  Social Media Application is an independent and worldwide platform. Every person can use it online for free of cost. People from different regions of the world can connect to each other and exchange information with each other. Also People  can deliver their complaints to the administrator of application and administrator take action immediately.</a:t>
            </a:r>
          </a:p>
          <a:p>
            <a:pPr marL="285750" indent="-285750" algn="just">
              <a:spcBef>
                <a:spcPts val="1200"/>
              </a:spcBef>
              <a:buFont typeface="Wingdings" panose="05000000000000000000" pitchFamily="2" charset="2"/>
              <a:buChar char="v"/>
            </a:pPr>
            <a:r>
              <a:rPr lang="en-US" sz="1600" dirty="0"/>
              <a:t>PRODUCT FUNCTION :</a:t>
            </a:r>
          </a:p>
          <a:p>
            <a:pPr marL="0" indent="0" algn="just">
              <a:spcBef>
                <a:spcPts val="1200"/>
              </a:spcBef>
              <a:buNone/>
            </a:pPr>
            <a:r>
              <a:rPr lang="en-US" sz="1100" dirty="0"/>
              <a:t> After creating an account and starting to use the application the user can search for people by their respective id, names and can send them request to add them as a friend. If the person accepts the request than the user will able to see or view his/her profile and also chat with each other, send photos and videos . Anyone can create a group and invite multiple people to join the group and communicate among them.</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57"/>
        <p:cNvGrpSpPr/>
        <p:nvPr/>
      </p:nvGrpSpPr>
      <p:grpSpPr>
        <a:xfrm>
          <a:off x="0" y="0"/>
          <a:ext cx="0" cy="0"/>
          <a:chOff x="0" y="0"/>
          <a:chExt cx="0" cy="0"/>
        </a:xfrm>
      </p:grpSpPr>
      <p:sp>
        <p:nvSpPr>
          <p:cNvPr id="1858" name="Google Shape;1858;g21411af2df5_1_16"/>
          <p:cNvSpPr txBox="1">
            <a:spLocks noGrp="1"/>
          </p:cNvSpPr>
          <p:nvPr>
            <p:ph type="title"/>
          </p:nvPr>
        </p:nvSpPr>
        <p:spPr>
          <a:xfrm>
            <a:off x="144696" y="810800"/>
            <a:ext cx="4548600" cy="344100"/>
          </a:xfrm>
          <a:prstGeom prst="rect">
            <a:avLst/>
          </a:prstGeom>
          <a:noFill/>
          <a:ln>
            <a:noFill/>
          </a:ln>
        </p:spPr>
        <p:txBody>
          <a:bodyPr spcFirstLastPara="1" wrap="square" lIns="90000" tIns="45700" rIns="91425" bIns="45700" anchor="ctr" anchorCtr="0">
            <a:normAutofit fontScale="90000"/>
          </a:bodyPr>
          <a:lstStyle/>
          <a:p>
            <a:pPr marL="0" lvl="0" indent="0" algn="l" rtl="0">
              <a:lnSpc>
                <a:spcPct val="100000"/>
              </a:lnSpc>
              <a:spcBef>
                <a:spcPts val="0"/>
              </a:spcBef>
              <a:spcAft>
                <a:spcPts val="0"/>
              </a:spcAft>
              <a:buClr>
                <a:schemeClr val="lt1"/>
              </a:buClr>
              <a:buSzPct val="111111"/>
              <a:buFont typeface="Public Sans"/>
              <a:buNone/>
            </a:pPr>
            <a:r>
              <a:rPr lang="en-US"/>
              <a:t>SOFTWARE REQUIREMENT SPECIFICATION(SRS)</a:t>
            </a:r>
            <a:endParaRPr/>
          </a:p>
        </p:txBody>
      </p:sp>
      <p:sp>
        <p:nvSpPr>
          <p:cNvPr id="1859" name="Google Shape;1859;g21411af2df5_1_16"/>
          <p:cNvSpPr txBox="1">
            <a:spLocks noGrp="1"/>
          </p:cNvSpPr>
          <p:nvPr>
            <p:ph type="body" idx="1"/>
          </p:nvPr>
        </p:nvSpPr>
        <p:spPr>
          <a:xfrm>
            <a:off x="144700" y="1295649"/>
            <a:ext cx="4548600" cy="3372600"/>
          </a:xfrm>
          <a:prstGeom prst="rect">
            <a:avLst/>
          </a:prstGeom>
          <a:noFill/>
          <a:ln>
            <a:noFill/>
          </a:ln>
        </p:spPr>
        <p:txBody>
          <a:bodyPr spcFirstLastPara="1" wrap="square" lIns="91425" tIns="45700" rIns="91425" bIns="45700" anchor="t" anchorCtr="0">
            <a:noAutofit/>
          </a:bodyPr>
          <a:lstStyle/>
          <a:p>
            <a:pPr marL="285750" lvl="0" indent="-285750" algn="l" rtl="0">
              <a:lnSpc>
                <a:spcPct val="100000"/>
              </a:lnSpc>
              <a:spcBef>
                <a:spcPts val="0"/>
              </a:spcBef>
              <a:spcAft>
                <a:spcPts val="0"/>
              </a:spcAft>
              <a:buFont typeface="Wingdings" panose="05000000000000000000" pitchFamily="2" charset="2"/>
              <a:buChar char="v"/>
            </a:pPr>
            <a:r>
              <a:rPr lang="en-US" sz="1600" dirty="0"/>
              <a:t>OPERATING ENVIRONMENT :</a:t>
            </a:r>
          </a:p>
          <a:p>
            <a:pPr marL="285750" lvl="0" indent="-285750" algn="l" rtl="0">
              <a:lnSpc>
                <a:spcPct val="100000"/>
              </a:lnSpc>
              <a:spcBef>
                <a:spcPts val="0"/>
              </a:spcBef>
              <a:spcAft>
                <a:spcPts val="0"/>
              </a:spcAft>
              <a:buFont typeface="Wingdings" panose="05000000000000000000" pitchFamily="2" charset="2"/>
              <a:buChar char="q"/>
            </a:pPr>
            <a:r>
              <a:rPr lang="en-US" u="sng" dirty="0"/>
              <a:t>Software Requirement :</a:t>
            </a:r>
          </a:p>
          <a:p>
            <a:pPr marL="0" lvl="0" indent="0" algn="l" rtl="0">
              <a:lnSpc>
                <a:spcPct val="100000"/>
              </a:lnSpc>
              <a:spcBef>
                <a:spcPts val="0"/>
              </a:spcBef>
              <a:spcAft>
                <a:spcPts val="0"/>
              </a:spcAft>
              <a:buNone/>
            </a:pPr>
            <a:r>
              <a:rPr lang="en-US" sz="1100" dirty="0"/>
              <a:t>               </a:t>
            </a:r>
          </a:p>
          <a:p>
            <a:pPr marL="0" lvl="0" indent="0" algn="l" rtl="0">
              <a:lnSpc>
                <a:spcPct val="100000"/>
              </a:lnSpc>
              <a:spcBef>
                <a:spcPts val="0"/>
              </a:spcBef>
              <a:spcAft>
                <a:spcPts val="0"/>
              </a:spcAft>
              <a:buNone/>
            </a:pPr>
            <a:r>
              <a:rPr lang="en-US" sz="1100" dirty="0"/>
              <a:t>              SR 1 : On front end the technologies we used</a:t>
            </a:r>
          </a:p>
          <a:p>
            <a:pPr marL="0" indent="0">
              <a:buNone/>
            </a:pPr>
            <a:r>
              <a:rPr lang="en-US" sz="1100" dirty="0"/>
              <a:t>              SR 2 : On the back end MySQL is used</a:t>
            </a:r>
          </a:p>
          <a:p>
            <a:pPr marL="0" indent="0">
              <a:buNone/>
            </a:pPr>
            <a:r>
              <a:rPr lang="en-US" sz="1100" dirty="0"/>
              <a:t>              SR 3 : OS – window</a:t>
            </a:r>
          </a:p>
          <a:p>
            <a:pPr marL="0" indent="0">
              <a:buNone/>
            </a:pPr>
            <a:endParaRPr lang="en-US" sz="1100" dirty="0"/>
          </a:p>
          <a:p>
            <a:pPr marL="171450" indent="-171450">
              <a:buFont typeface="Wingdings" panose="05000000000000000000" pitchFamily="2" charset="2"/>
              <a:buChar char="q"/>
            </a:pPr>
            <a:r>
              <a:rPr lang="en-US" sz="1100" dirty="0"/>
              <a:t>    </a:t>
            </a:r>
            <a:r>
              <a:rPr lang="en-US" sz="1100" u="sng" dirty="0"/>
              <a:t> </a:t>
            </a:r>
            <a:r>
              <a:rPr lang="en-US" u="sng" dirty="0"/>
              <a:t>Hardware Requirement </a:t>
            </a:r>
            <a:r>
              <a:rPr lang="en-US" dirty="0"/>
              <a:t>:</a:t>
            </a:r>
            <a:endParaRPr lang="en-US" sz="1100" dirty="0"/>
          </a:p>
          <a:p>
            <a:pPr marL="171450" indent="-171450">
              <a:buFont typeface="Wingdings" panose="05000000000000000000" pitchFamily="2" charset="2"/>
              <a:buChar char="q"/>
            </a:pPr>
            <a:endParaRPr lang="en-US" sz="1100" dirty="0"/>
          </a:p>
          <a:p>
            <a:pPr marL="0" indent="0">
              <a:buNone/>
            </a:pPr>
            <a:r>
              <a:rPr lang="en-US" sz="1100" dirty="0"/>
              <a:t>              HR 1 : Processor – Pentium 4.0 GHz</a:t>
            </a:r>
          </a:p>
          <a:p>
            <a:pPr marL="0" indent="0">
              <a:buNone/>
            </a:pPr>
            <a:r>
              <a:rPr lang="en-US" sz="1100" dirty="0"/>
              <a:t>              HR 2 : Ram – 1GB or more</a:t>
            </a:r>
          </a:p>
          <a:p>
            <a:pPr marL="0" indent="0">
              <a:buNone/>
            </a:pPr>
            <a:r>
              <a:rPr lang="en-US" sz="1100" dirty="0"/>
              <a:t>              HR 3 : Hardware – 80 GB or more</a:t>
            </a:r>
          </a:p>
          <a:p>
            <a:pPr marL="171450" indent="-171450">
              <a:buFont typeface="Wingdings" panose="05000000000000000000" pitchFamily="2" charset="2"/>
              <a:buChar char="v"/>
            </a:pPr>
            <a:endParaRPr lang="en-US" sz="1600" dirty="0"/>
          </a:p>
          <a:p>
            <a:pPr marL="171450" indent="-171450">
              <a:buFont typeface="Wingdings" panose="05000000000000000000" pitchFamily="2" charset="2"/>
              <a:buChar char="v"/>
            </a:pPr>
            <a:r>
              <a:rPr lang="en-US" sz="1600" dirty="0"/>
              <a:t>USER CLASSES:</a:t>
            </a:r>
          </a:p>
          <a:p>
            <a:pPr marL="0" indent="0" algn="just">
              <a:buNone/>
            </a:pPr>
            <a:r>
              <a:rPr lang="en-US" sz="1100" dirty="0"/>
              <a:t>    Administrator – Management staff should know the basic information of the software i.e. how to maintain server, what to do if there is error in the server .</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63"/>
        <p:cNvGrpSpPr/>
        <p:nvPr/>
      </p:nvGrpSpPr>
      <p:grpSpPr>
        <a:xfrm>
          <a:off x="0" y="0"/>
          <a:ext cx="0" cy="0"/>
          <a:chOff x="0" y="0"/>
          <a:chExt cx="0" cy="0"/>
        </a:xfrm>
      </p:grpSpPr>
      <p:sp>
        <p:nvSpPr>
          <p:cNvPr id="1864" name="Google Shape;1864;g21411af2df5_1_22"/>
          <p:cNvSpPr txBox="1">
            <a:spLocks noGrp="1"/>
          </p:cNvSpPr>
          <p:nvPr>
            <p:ph type="title"/>
          </p:nvPr>
        </p:nvSpPr>
        <p:spPr>
          <a:xfrm>
            <a:off x="144696" y="810800"/>
            <a:ext cx="4548600" cy="344100"/>
          </a:xfrm>
          <a:prstGeom prst="rect">
            <a:avLst/>
          </a:prstGeom>
          <a:noFill/>
          <a:ln>
            <a:noFill/>
          </a:ln>
        </p:spPr>
        <p:txBody>
          <a:bodyPr spcFirstLastPara="1" wrap="square" lIns="90000" tIns="45700" rIns="91425" bIns="45700" anchor="ctr" anchorCtr="0">
            <a:normAutofit fontScale="90000"/>
          </a:bodyPr>
          <a:lstStyle/>
          <a:p>
            <a:pPr marL="0" lvl="0" indent="0" algn="l" rtl="0">
              <a:lnSpc>
                <a:spcPct val="100000"/>
              </a:lnSpc>
              <a:spcBef>
                <a:spcPts val="0"/>
              </a:spcBef>
              <a:spcAft>
                <a:spcPts val="0"/>
              </a:spcAft>
              <a:buClr>
                <a:schemeClr val="lt1"/>
              </a:buClr>
              <a:buSzPct val="111111"/>
              <a:buFont typeface="Public Sans"/>
              <a:buNone/>
            </a:pPr>
            <a:r>
              <a:rPr lang="en-US"/>
              <a:t>SOFTWARE REQUIREMENT SPECIFICATION(SRS)</a:t>
            </a:r>
            <a:endParaRPr/>
          </a:p>
        </p:txBody>
      </p:sp>
      <p:sp>
        <p:nvSpPr>
          <p:cNvPr id="1865" name="Google Shape;1865;g21411af2df5_1_22"/>
          <p:cNvSpPr txBox="1">
            <a:spLocks noGrp="1"/>
          </p:cNvSpPr>
          <p:nvPr>
            <p:ph type="body" idx="1"/>
          </p:nvPr>
        </p:nvSpPr>
        <p:spPr>
          <a:xfrm>
            <a:off x="0" y="1212112"/>
            <a:ext cx="4693300" cy="3456137"/>
          </a:xfrm>
          <a:prstGeom prst="rect">
            <a:avLst/>
          </a:prstGeom>
          <a:noFill/>
          <a:ln>
            <a:noFill/>
          </a:ln>
        </p:spPr>
        <p:txBody>
          <a:bodyPr spcFirstLastPara="1" wrap="square" lIns="91425" tIns="45700" rIns="91425" bIns="45700" anchor="t" anchorCtr="0">
            <a:noAutofit/>
          </a:bodyPr>
          <a:lstStyle/>
          <a:p>
            <a:pPr marL="0" lvl="0" indent="0" algn="just" rtl="0">
              <a:lnSpc>
                <a:spcPct val="100000"/>
              </a:lnSpc>
              <a:spcBef>
                <a:spcPts val="1200"/>
              </a:spcBef>
              <a:spcAft>
                <a:spcPts val="0"/>
              </a:spcAft>
              <a:buNone/>
            </a:pPr>
            <a:r>
              <a:rPr lang="en-US" sz="1100" dirty="0"/>
              <a:t>    User – User does not require any specific Computer knowledge to use it expect for the developer and administrators. Standard users are thought to be of any age above 18 and gender and can be from anywhere around the world. Developers and administrators must have high level knowledge and expertise  to understand web technologies.</a:t>
            </a:r>
          </a:p>
          <a:p>
            <a:pPr marL="285750" lvl="0" indent="-285750" algn="just" rtl="0">
              <a:lnSpc>
                <a:spcPct val="100000"/>
              </a:lnSpc>
              <a:spcBef>
                <a:spcPts val="1200"/>
              </a:spcBef>
              <a:spcAft>
                <a:spcPts val="0"/>
              </a:spcAft>
              <a:buFont typeface="Wingdings" panose="05000000000000000000" pitchFamily="2" charset="2"/>
              <a:buChar char="v"/>
            </a:pPr>
            <a:r>
              <a:rPr lang="en-US" dirty="0"/>
              <a:t>DESIGN AND IMPLEMENTATION CONSTRAINTS :</a:t>
            </a:r>
          </a:p>
          <a:p>
            <a:pPr marL="0" lvl="0" indent="0" algn="just" rtl="0">
              <a:lnSpc>
                <a:spcPct val="100000"/>
              </a:lnSpc>
              <a:spcBef>
                <a:spcPts val="1200"/>
              </a:spcBef>
              <a:spcAft>
                <a:spcPts val="0"/>
              </a:spcAft>
              <a:buNone/>
            </a:pPr>
            <a:r>
              <a:rPr lang="en-US" sz="1100" dirty="0"/>
              <a:t>     Being a Social Media website, the software should ensure the safety of information given by the user and provide some privacy setting option to user. Social Media Application provides people the right to choose who will view and comment on their post. The user can limit the access in some people to view his/her profile. Then the user will be required an internet connection to use the social media apps.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69"/>
        <p:cNvGrpSpPr/>
        <p:nvPr/>
      </p:nvGrpSpPr>
      <p:grpSpPr>
        <a:xfrm>
          <a:off x="0" y="0"/>
          <a:ext cx="0" cy="0"/>
          <a:chOff x="0" y="0"/>
          <a:chExt cx="0" cy="0"/>
        </a:xfrm>
      </p:grpSpPr>
      <p:sp>
        <p:nvSpPr>
          <p:cNvPr id="1870" name="Google Shape;1870;g21411af2df5_1_28"/>
          <p:cNvSpPr txBox="1">
            <a:spLocks noGrp="1"/>
          </p:cNvSpPr>
          <p:nvPr>
            <p:ph type="title"/>
          </p:nvPr>
        </p:nvSpPr>
        <p:spPr>
          <a:xfrm>
            <a:off x="144696" y="810800"/>
            <a:ext cx="4548600" cy="344100"/>
          </a:xfrm>
          <a:prstGeom prst="rect">
            <a:avLst/>
          </a:prstGeom>
          <a:noFill/>
          <a:ln>
            <a:noFill/>
          </a:ln>
        </p:spPr>
        <p:txBody>
          <a:bodyPr spcFirstLastPara="1" wrap="square" lIns="90000" tIns="45700" rIns="91425" bIns="45700" anchor="ctr" anchorCtr="0">
            <a:normAutofit fontScale="90000"/>
          </a:bodyPr>
          <a:lstStyle/>
          <a:p>
            <a:pPr marL="0" lvl="0" indent="0" algn="l" rtl="0">
              <a:lnSpc>
                <a:spcPct val="100000"/>
              </a:lnSpc>
              <a:spcBef>
                <a:spcPts val="0"/>
              </a:spcBef>
              <a:spcAft>
                <a:spcPts val="0"/>
              </a:spcAft>
              <a:buClr>
                <a:schemeClr val="lt1"/>
              </a:buClr>
              <a:buSzPct val="111111"/>
              <a:buFont typeface="Public Sans"/>
              <a:buNone/>
            </a:pPr>
            <a:r>
              <a:rPr lang="en-US"/>
              <a:t>SOFTWARE REQUIREMENT SPECIFICATION(SRS)</a:t>
            </a:r>
            <a:endParaRPr/>
          </a:p>
        </p:txBody>
      </p:sp>
      <p:sp>
        <p:nvSpPr>
          <p:cNvPr id="1871" name="Google Shape;1871;g21411af2df5_1_28"/>
          <p:cNvSpPr txBox="1">
            <a:spLocks noGrp="1"/>
          </p:cNvSpPr>
          <p:nvPr>
            <p:ph type="body" idx="1"/>
          </p:nvPr>
        </p:nvSpPr>
        <p:spPr>
          <a:xfrm>
            <a:off x="144700" y="1295649"/>
            <a:ext cx="4548600" cy="3372600"/>
          </a:xfrm>
          <a:prstGeom prst="rect">
            <a:avLst/>
          </a:prstGeom>
          <a:noFill/>
          <a:ln>
            <a:noFill/>
          </a:ln>
        </p:spPr>
        <p:txBody>
          <a:bodyPr spcFirstLastPara="1" wrap="square" lIns="91425" tIns="45700" rIns="91425" bIns="45700" anchor="t" anchorCtr="0">
            <a:noAutofit/>
          </a:bodyPr>
          <a:lstStyle/>
          <a:p>
            <a:pPr marL="285750" lvl="0" indent="-285750" algn="l" rtl="0">
              <a:lnSpc>
                <a:spcPct val="100000"/>
              </a:lnSpc>
              <a:spcBef>
                <a:spcPts val="1200"/>
              </a:spcBef>
              <a:spcAft>
                <a:spcPts val="0"/>
              </a:spcAft>
              <a:buFont typeface="Wingdings" panose="05000000000000000000" pitchFamily="2" charset="2"/>
              <a:buChar char="v"/>
            </a:pPr>
            <a:r>
              <a:rPr lang="en-US" sz="1600" dirty="0"/>
              <a:t>EXTERNAL INTERFACE REQUIREMENTS :</a:t>
            </a:r>
          </a:p>
          <a:p>
            <a:pPr marL="285750" lvl="0" indent="-285750" algn="l" rtl="0">
              <a:lnSpc>
                <a:spcPct val="100000"/>
              </a:lnSpc>
              <a:spcBef>
                <a:spcPts val="1200"/>
              </a:spcBef>
              <a:spcAft>
                <a:spcPts val="0"/>
              </a:spcAft>
              <a:buFont typeface="Courier New" panose="02070309020205020404" pitchFamily="49" charset="0"/>
              <a:buChar char="o"/>
            </a:pPr>
            <a:r>
              <a:rPr lang="en-US" sz="1350" u="sng" dirty="0"/>
              <a:t>User Interface :</a:t>
            </a:r>
          </a:p>
          <a:p>
            <a:pPr marL="0" lvl="0" indent="0" algn="l" rtl="0">
              <a:lnSpc>
                <a:spcPct val="100000"/>
              </a:lnSpc>
              <a:spcBef>
                <a:spcPts val="1200"/>
              </a:spcBef>
              <a:spcAft>
                <a:spcPts val="0"/>
              </a:spcAft>
              <a:buNone/>
            </a:pPr>
            <a:r>
              <a:rPr lang="en-US" sz="1100" dirty="0"/>
              <a:t>              UI 1 : Login Page</a:t>
            </a:r>
          </a:p>
          <a:p>
            <a:pPr marL="0" lvl="0" indent="0" algn="l" rtl="0">
              <a:lnSpc>
                <a:spcPct val="100000"/>
              </a:lnSpc>
              <a:spcBef>
                <a:spcPts val="1200"/>
              </a:spcBef>
              <a:spcAft>
                <a:spcPts val="0"/>
              </a:spcAft>
              <a:buNone/>
            </a:pPr>
            <a:r>
              <a:rPr lang="en-US" sz="1100" dirty="0"/>
              <a:t>              UI 2 : Home page</a:t>
            </a:r>
          </a:p>
          <a:p>
            <a:pPr marL="0" lvl="0" indent="0" algn="ctr" rtl="0">
              <a:lnSpc>
                <a:spcPct val="100000"/>
              </a:lnSpc>
              <a:spcBef>
                <a:spcPts val="1200"/>
              </a:spcBef>
              <a:spcAft>
                <a:spcPts val="0"/>
              </a:spcAft>
              <a:buNone/>
            </a:pPr>
            <a:r>
              <a:rPr lang="en-US" sz="1100" dirty="0"/>
              <a:t>         UI 3 : There will be a screen displaying news feeds, friend           request, suggestion, etc..</a:t>
            </a:r>
          </a:p>
          <a:p>
            <a:pPr marL="171450" lvl="0" indent="-171450" rtl="0">
              <a:lnSpc>
                <a:spcPct val="100000"/>
              </a:lnSpc>
              <a:spcBef>
                <a:spcPts val="1200"/>
              </a:spcBef>
              <a:spcAft>
                <a:spcPts val="0"/>
              </a:spcAft>
              <a:buFont typeface="Courier New" panose="02070309020205020404" pitchFamily="49" charset="0"/>
              <a:buChar char="o"/>
            </a:pPr>
            <a:r>
              <a:rPr lang="en-US" sz="1350" u="sng" dirty="0"/>
              <a:t>Hardware Interface :</a:t>
            </a:r>
          </a:p>
          <a:p>
            <a:pPr marL="0" lvl="0" indent="0" rtl="0">
              <a:lnSpc>
                <a:spcPct val="100000"/>
              </a:lnSpc>
              <a:spcBef>
                <a:spcPts val="1200"/>
              </a:spcBef>
              <a:spcAft>
                <a:spcPts val="0"/>
              </a:spcAft>
              <a:buNone/>
            </a:pPr>
            <a:r>
              <a:rPr lang="en-US" sz="1100" dirty="0"/>
              <a:t>             HI 1 : The system must run over internet.</a:t>
            </a:r>
          </a:p>
          <a:p>
            <a:pPr marL="0" lvl="0" indent="0" algn="just" rtl="0">
              <a:lnSpc>
                <a:spcPct val="100000"/>
              </a:lnSpc>
              <a:spcBef>
                <a:spcPts val="1200"/>
              </a:spcBef>
              <a:spcAft>
                <a:spcPts val="0"/>
              </a:spcAft>
              <a:buNone/>
            </a:pPr>
            <a:r>
              <a:rPr lang="en-US" sz="1100" dirty="0"/>
              <a:t>             HI 2 : All the hardware shall require to connect internet will be hardware interface for the system . As for e.g. Modem, WAN-Lan, Ethernet Cross-Cable.</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75"/>
        <p:cNvGrpSpPr/>
        <p:nvPr/>
      </p:nvGrpSpPr>
      <p:grpSpPr>
        <a:xfrm>
          <a:off x="0" y="0"/>
          <a:ext cx="0" cy="0"/>
          <a:chOff x="0" y="0"/>
          <a:chExt cx="0" cy="0"/>
        </a:xfrm>
      </p:grpSpPr>
      <p:sp>
        <p:nvSpPr>
          <p:cNvPr id="1876" name="Google Shape;1876;g21411af2df5_1_34"/>
          <p:cNvSpPr txBox="1">
            <a:spLocks noGrp="1"/>
          </p:cNvSpPr>
          <p:nvPr>
            <p:ph type="title"/>
          </p:nvPr>
        </p:nvSpPr>
        <p:spPr>
          <a:xfrm>
            <a:off x="144696" y="810800"/>
            <a:ext cx="4548600" cy="344100"/>
          </a:xfrm>
          <a:prstGeom prst="rect">
            <a:avLst/>
          </a:prstGeom>
          <a:noFill/>
          <a:ln>
            <a:noFill/>
          </a:ln>
        </p:spPr>
        <p:txBody>
          <a:bodyPr spcFirstLastPara="1" wrap="square" lIns="90000" tIns="45700" rIns="91425" bIns="45700" anchor="ctr" anchorCtr="0">
            <a:normAutofit fontScale="90000"/>
          </a:bodyPr>
          <a:lstStyle/>
          <a:p>
            <a:pPr marL="0" lvl="0" indent="0" algn="l" rtl="0">
              <a:lnSpc>
                <a:spcPct val="100000"/>
              </a:lnSpc>
              <a:spcBef>
                <a:spcPts val="0"/>
              </a:spcBef>
              <a:spcAft>
                <a:spcPts val="0"/>
              </a:spcAft>
              <a:buClr>
                <a:schemeClr val="lt1"/>
              </a:buClr>
              <a:buSzPct val="111111"/>
              <a:buFont typeface="Public Sans"/>
              <a:buNone/>
            </a:pPr>
            <a:r>
              <a:rPr lang="en-US" dirty="0"/>
              <a:t>SOFTWARE REQUIREMENT SPECIFICATION(SRS)</a:t>
            </a:r>
            <a:endParaRPr dirty="0"/>
          </a:p>
        </p:txBody>
      </p:sp>
      <p:sp>
        <p:nvSpPr>
          <p:cNvPr id="1877" name="Google Shape;1877;g21411af2df5_1_34"/>
          <p:cNvSpPr txBox="1">
            <a:spLocks noGrp="1"/>
          </p:cNvSpPr>
          <p:nvPr>
            <p:ph type="body" idx="1"/>
          </p:nvPr>
        </p:nvSpPr>
        <p:spPr>
          <a:xfrm>
            <a:off x="0" y="1219200"/>
            <a:ext cx="4693300" cy="3449049"/>
          </a:xfrm>
          <a:prstGeom prst="rect">
            <a:avLst/>
          </a:prstGeom>
          <a:noFill/>
          <a:ln>
            <a:noFill/>
          </a:ln>
        </p:spPr>
        <p:txBody>
          <a:bodyPr spcFirstLastPara="1" wrap="square" lIns="91425" tIns="45700" rIns="91425" bIns="45700" anchor="t" anchorCtr="0">
            <a:noAutofit/>
          </a:bodyPr>
          <a:lstStyle/>
          <a:p>
            <a:pPr marL="742950" lvl="0" indent="-285750" rtl="0">
              <a:lnSpc>
                <a:spcPct val="115000"/>
              </a:lnSpc>
              <a:spcBef>
                <a:spcPts val="1200"/>
              </a:spcBef>
              <a:spcAft>
                <a:spcPts val="0"/>
              </a:spcAft>
              <a:buFont typeface="Courier New" panose="02070309020205020404" pitchFamily="49" charset="0"/>
              <a:buChar char="o"/>
            </a:pPr>
            <a:r>
              <a:rPr lang="en-IN" sz="1350" u="sng" dirty="0"/>
              <a:t>Software Interfaces </a:t>
            </a:r>
            <a:r>
              <a:rPr lang="en-IN" sz="1350" dirty="0"/>
              <a:t>:</a:t>
            </a:r>
          </a:p>
          <a:p>
            <a:pPr lvl="0" indent="0" rtl="0">
              <a:lnSpc>
                <a:spcPct val="115000"/>
              </a:lnSpc>
              <a:spcBef>
                <a:spcPts val="1200"/>
              </a:spcBef>
              <a:spcAft>
                <a:spcPts val="0"/>
              </a:spcAft>
              <a:buNone/>
            </a:pPr>
            <a:r>
              <a:rPr lang="en-IN" sz="1350" dirty="0"/>
              <a:t>      SI 1: The System is on server so it requires java socket programming .</a:t>
            </a:r>
          </a:p>
          <a:p>
            <a:pPr lvl="0" indent="0" rtl="0">
              <a:lnSpc>
                <a:spcPct val="115000"/>
              </a:lnSpc>
              <a:spcBef>
                <a:spcPts val="1200"/>
              </a:spcBef>
              <a:spcAft>
                <a:spcPts val="0"/>
              </a:spcAft>
              <a:buNone/>
            </a:pPr>
            <a:r>
              <a:rPr lang="en-IN" sz="1350" dirty="0"/>
              <a:t>      SI 2: The System requires Database also for storing any transections of system .We will be using MySQL database.</a:t>
            </a:r>
          </a:p>
          <a:p>
            <a:pPr lvl="0" indent="0" rtl="0">
              <a:lnSpc>
                <a:spcPct val="115000"/>
              </a:lnSpc>
              <a:spcBef>
                <a:spcPts val="1200"/>
              </a:spcBef>
              <a:spcAft>
                <a:spcPts val="0"/>
              </a:spcAft>
              <a:buNone/>
            </a:pPr>
            <a:r>
              <a:rPr lang="en-IN" sz="1350" dirty="0"/>
              <a:t>       SI 3: At the last user will need an internet connection to use this application.</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81"/>
        <p:cNvGrpSpPr/>
        <p:nvPr/>
      </p:nvGrpSpPr>
      <p:grpSpPr>
        <a:xfrm>
          <a:off x="0" y="0"/>
          <a:ext cx="0" cy="0"/>
          <a:chOff x="0" y="0"/>
          <a:chExt cx="0" cy="0"/>
        </a:xfrm>
      </p:grpSpPr>
      <p:sp>
        <p:nvSpPr>
          <p:cNvPr id="1882" name="Google Shape;1882;g21411af2df5_1_41"/>
          <p:cNvSpPr txBox="1">
            <a:spLocks noGrp="1"/>
          </p:cNvSpPr>
          <p:nvPr>
            <p:ph type="title"/>
          </p:nvPr>
        </p:nvSpPr>
        <p:spPr>
          <a:xfrm>
            <a:off x="144696" y="810800"/>
            <a:ext cx="4548600" cy="344100"/>
          </a:xfrm>
          <a:prstGeom prst="rect">
            <a:avLst/>
          </a:prstGeom>
          <a:noFill/>
          <a:ln>
            <a:noFill/>
          </a:ln>
        </p:spPr>
        <p:txBody>
          <a:bodyPr spcFirstLastPara="1" wrap="square" lIns="90000" tIns="45700" rIns="91425" bIns="45700" anchor="ctr" anchorCtr="0">
            <a:normAutofit fontScale="90000"/>
          </a:bodyPr>
          <a:lstStyle/>
          <a:p>
            <a:pPr marL="0" lvl="0" indent="0" algn="l" rtl="0">
              <a:lnSpc>
                <a:spcPct val="100000"/>
              </a:lnSpc>
              <a:spcBef>
                <a:spcPts val="0"/>
              </a:spcBef>
              <a:spcAft>
                <a:spcPts val="0"/>
              </a:spcAft>
              <a:buClr>
                <a:schemeClr val="lt1"/>
              </a:buClr>
              <a:buSzPct val="111111"/>
              <a:buFont typeface="Public Sans"/>
              <a:buNone/>
            </a:pPr>
            <a:r>
              <a:rPr lang="en-US"/>
              <a:t>SOFTWARE REQUIREMENT SPECIFICATION(SRS)</a:t>
            </a:r>
            <a:endParaRPr/>
          </a:p>
        </p:txBody>
      </p:sp>
      <p:sp>
        <p:nvSpPr>
          <p:cNvPr id="1883" name="Google Shape;1883;g21411af2df5_1_41"/>
          <p:cNvSpPr txBox="1">
            <a:spLocks noGrp="1"/>
          </p:cNvSpPr>
          <p:nvPr>
            <p:ph type="body" idx="1"/>
          </p:nvPr>
        </p:nvSpPr>
        <p:spPr>
          <a:xfrm>
            <a:off x="0" y="992372"/>
            <a:ext cx="4693296" cy="3604994"/>
          </a:xfrm>
          <a:prstGeom prst="rect">
            <a:avLst/>
          </a:prstGeom>
          <a:noFill/>
          <a:ln>
            <a:noFill/>
          </a:ln>
        </p:spPr>
        <p:txBody>
          <a:bodyPr spcFirstLastPara="1" wrap="square" lIns="91425" tIns="45700" rIns="91425" bIns="45700" anchor="t" anchorCtr="0">
            <a:noAutofit/>
          </a:bodyPr>
          <a:lstStyle/>
          <a:p>
            <a:pPr marL="285750" lvl="0" indent="-285750" algn="l" rtl="0">
              <a:lnSpc>
                <a:spcPct val="115000"/>
              </a:lnSpc>
              <a:spcBef>
                <a:spcPts val="1200"/>
              </a:spcBef>
              <a:spcAft>
                <a:spcPts val="0"/>
              </a:spcAft>
              <a:buFont typeface="Wingdings" panose="05000000000000000000" pitchFamily="2" charset="2"/>
              <a:buChar char="v"/>
            </a:pPr>
            <a:r>
              <a:rPr lang="en-IN" sz="1600" dirty="0"/>
              <a:t>SYSTEM FEATURES :</a:t>
            </a:r>
          </a:p>
          <a:p>
            <a:pPr marL="285750" lvl="0" indent="-285750" algn="l" rtl="0">
              <a:lnSpc>
                <a:spcPct val="115000"/>
              </a:lnSpc>
              <a:spcBef>
                <a:spcPts val="1200"/>
              </a:spcBef>
              <a:spcAft>
                <a:spcPts val="0"/>
              </a:spcAft>
              <a:buFont typeface="Courier New" panose="02070309020205020404" pitchFamily="49" charset="0"/>
              <a:buChar char="o"/>
            </a:pPr>
            <a:r>
              <a:rPr lang="en-IN" sz="1350" u="sng" dirty="0"/>
              <a:t>Login and Signup :</a:t>
            </a:r>
          </a:p>
          <a:p>
            <a:pPr marL="0" lvl="0" indent="0" algn="l" rtl="0">
              <a:lnSpc>
                <a:spcPct val="115000"/>
              </a:lnSpc>
              <a:spcBef>
                <a:spcPts val="1200"/>
              </a:spcBef>
              <a:spcAft>
                <a:spcPts val="0"/>
              </a:spcAft>
              <a:buNone/>
            </a:pPr>
            <a:r>
              <a:rPr lang="en-IN" sz="1200" dirty="0"/>
              <a:t>Description :</a:t>
            </a:r>
          </a:p>
          <a:p>
            <a:pPr marL="0" lvl="0" indent="0" algn="just" rtl="0">
              <a:lnSpc>
                <a:spcPct val="115000"/>
              </a:lnSpc>
              <a:spcBef>
                <a:spcPts val="1200"/>
              </a:spcBef>
              <a:spcAft>
                <a:spcPts val="0"/>
              </a:spcAft>
              <a:buNone/>
            </a:pPr>
            <a:r>
              <a:rPr lang="en-IN" sz="1200" dirty="0"/>
              <a:t>      If user has an account , he/she will login the application, else he/she will sign up for new account .For sign up user will provide his/her information such as first name, last name, age, email etc. User must be 18 years old to create an account.</a:t>
            </a:r>
          </a:p>
          <a:p>
            <a:pPr marL="0" lvl="0" indent="0" algn="just" rtl="0">
              <a:lnSpc>
                <a:spcPct val="115000"/>
              </a:lnSpc>
              <a:spcBef>
                <a:spcPts val="1200"/>
              </a:spcBef>
              <a:spcAft>
                <a:spcPts val="0"/>
              </a:spcAft>
              <a:buNone/>
            </a:pPr>
            <a:endParaRPr sz="1200" dirty="0"/>
          </a:p>
          <a:p>
            <a:pPr marL="457200" lvl="0" indent="0" algn="l" rtl="0">
              <a:lnSpc>
                <a:spcPct val="115000"/>
              </a:lnSpc>
              <a:spcBef>
                <a:spcPts val="1200"/>
              </a:spcBef>
              <a:spcAft>
                <a:spcPts val="0"/>
              </a:spcAft>
              <a:buNone/>
            </a:pPr>
            <a:endParaRPr sz="1350" dirty="0"/>
          </a:p>
          <a:p>
            <a:pPr marL="0" lvl="0" indent="0" algn="l" rtl="0">
              <a:lnSpc>
                <a:spcPct val="115000"/>
              </a:lnSpc>
              <a:spcBef>
                <a:spcPts val="1200"/>
              </a:spcBef>
              <a:spcAft>
                <a:spcPts val="0"/>
              </a:spcAft>
              <a:buNone/>
            </a:pPr>
            <a:endParaRPr sz="1300" dirty="0"/>
          </a:p>
          <a:p>
            <a:pPr marL="457200" lvl="0" indent="0" algn="l" rtl="0">
              <a:lnSpc>
                <a:spcPct val="115000"/>
              </a:lnSpc>
              <a:spcBef>
                <a:spcPts val="1200"/>
              </a:spcBef>
              <a:spcAft>
                <a:spcPts val="0"/>
              </a:spcAft>
              <a:buNone/>
            </a:pPr>
            <a:endParaRPr sz="1300" dirty="0"/>
          </a:p>
          <a:p>
            <a:pPr marL="457200" lvl="0" indent="0" algn="l" rtl="0">
              <a:lnSpc>
                <a:spcPct val="115000"/>
              </a:lnSpc>
              <a:spcBef>
                <a:spcPts val="1200"/>
              </a:spcBef>
              <a:spcAft>
                <a:spcPts val="0"/>
              </a:spcAft>
              <a:buNone/>
            </a:pPr>
            <a:endParaRPr sz="1300" dirty="0"/>
          </a:p>
          <a:p>
            <a:pPr marL="0" lvl="0" indent="0" algn="l" rtl="0">
              <a:lnSpc>
                <a:spcPct val="100000"/>
              </a:lnSpc>
              <a:spcBef>
                <a:spcPts val="1200"/>
              </a:spcBef>
              <a:spcAft>
                <a:spcPts val="0"/>
              </a:spcAft>
              <a:buNone/>
            </a:pPr>
            <a:endParaRPr sz="1300" dirty="0"/>
          </a:p>
        </p:txBody>
      </p:sp>
    </p:spTree>
  </p:cSld>
  <p:clrMapOvr>
    <a:masterClrMapping/>
  </p:clrMapOvr>
</p:sld>
</file>

<file path=ppt/theme/theme1.xml><?xml version="1.0" encoding="utf-8"?>
<a:theme xmlns:a="http://schemas.openxmlformats.org/drawingml/2006/main" name="Simple Light">
  <a:themeElements>
    <a:clrScheme name="Sunstone 01">
      <a:dk1>
        <a:srgbClr val="000000"/>
      </a:dk1>
      <a:lt1>
        <a:srgbClr val="FFFFFF"/>
      </a:lt1>
      <a:dk2>
        <a:srgbClr val="223669"/>
      </a:dk2>
      <a:lt2>
        <a:srgbClr val="C88C32"/>
      </a:lt2>
      <a:accent1>
        <a:srgbClr val="822836"/>
      </a:accent1>
      <a:accent2>
        <a:srgbClr val="446512"/>
      </a:accent2>
      <a:accent3>
        <a:srgbClr val="413271"/>
      </a:accent3>
      <a:accent4>
        <a:srgbClr val="176B9D"/>
      </a:accent4>
      <a:accent5>
        <a:srgbClr val="FFFFFF"/>
      </a:accent5>
      <a:accent6>
        <a:srgbClr val="FFFFFF"/>
      </a:accent6>
      <a:hlink>
        <a:srgbClr val="FFFF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332</TotalTime>
  <Words>1655</Words>
  <Application>Microsoft Office PowerPoint</Application>
  <PresentationFormat>On-screen Show (16:9)</PresentationFormat>
  <Paragraphs>193</Paragraphs>
  <Slides>20</Slides>
  <Notes>13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20</vt:i4>
      </vt:variant>
    </vt:vector>
  </HeadingPairs>
  <TitlesOfParts>
    <vt:vector size="27" baseType="lpstr">
      <vt:lpstr>Arial</vt:lpstr>
      <vt:lpstr>Public Sans</vt:lpstr>
      <vt:lpstr>Wingdings</vt:lpstr>
      <vt:lpstr>Noto Sans Symbols</vt:lpstr>
      <vt:lpstr>Courier New</vt:lpstr>
      <vt:lpstr>Calibri</vt:lpstr>
      <vt:lpstr>Simple Light</vt:lpstr>
      <vt:lpstr>Slide 1</vt:lpstr>
      <vt:lpstr>SOFTWARE REQUIREMENT SPECIFICATION(SRS)</vt:lpstr>
      <vt:lpstr>SOFTWARE REQUIREMENT SPECIFICATION(SRS)</vt:lpstr>
      <vt:lpstr>SOFTWARE REQUIREMENT SPECIFICATION(SRS)</vt:lpstr>
      <vt:lpstr>SOFTWARE REQUIREMENT SPECIFICATION(SRS)</vt:lpstr>
      <vt:lpstr>SOFTWARE REQUIREMENT SPECIFICATION(SRS)</vt:lpstr>
      <vt:lpstr>SOFTWARE REQUIREMENT SPECIFICATION(SRS)</vt:lpstr>
      <vt:lpstr>SOFTWARE REQUIREMENT SPECIFICATION(SRS)</vt:lpstr>
      <vt:lpstr>SOFTWARE REQUIREMENT SPECIFICATION(SRS)</vt:lpstr>
      <vt:lpstr>SOFTWARE REQUIREMENT SPECIFICATION(SRS)</vt:lpstr>
      <vt:lpstr>SOFTWARE REQUIREMENT SPECIFICATION(SRS)</vt:lpstr>
      <vt:lpstr>SOFTWARE REQUIREMENT SPECIFICATION(SRS)</vt:lpstr>
      <vt:lpstr>SOFTWARE REQUIREMENT  SPECIFICATION(SRS)</vt:lpstr>
      <vt:lpstr>SOFTWARE REQUIREMENT SPECIFICATION(SRS)</vt:lpstr>
      <vt:lpstr>SOFTWARE REQUIREMENT SPECIFICATION(SRS)</vt:lpstr>
      <vt:lpstr>SOFTWARE REQUIREMENT SPECIFICATION(SRS)</vt:lpstr>
      <vt:lpstr>SOFTWARE REQUIREMENT SPECIFICATION(SRS)</vt:lpstr>
      <vt:lpstr>SOFTWARE REQUIREMENT SPECIFICATION(SRS)</vt:lpstr>
      <vt:lpstr>GITHUB LINK</vt:lpstr>
      <vt:lpstr>Slide 20</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Manish Sharma</dc:creator>
  <cp:lastModifiedBy>Windows User</cp:lastModifiedBy>
  <cp:revision>12</cp:revision>
  <dcterms:created xsi:type="dcterms:W3CDTF">2020-08-13T11:21:46Z</dcterms:created>
  <dcterms:modified xsi:type="dcterms:W3CDTF">2023-08-04T06:09:22Z</dcterms:modified>
</cp:coreProperties>
</file>